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302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54"/>
  </p:normalViewPr>
  <p:slideViewPr>
    <p:cSldViewPr snapToGrid="0">
      <p:cViewPr varScale="1">
        <p:scale>
          <a:sx n="53" d="100"/>
          <a:sy n="53" d="100"/>
        </p:scale>
        <p:origin x="79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25000"/>
      </a:lnSpc>
      <a:defRPr sz="2400">
        <a:latin typeface="Avenir"/>
        <a:ea typeface="Avenir"/>
        <a:cs typeface="Avenir"/>
        <a:sym typeface="Avenir Roman"/>
      </a:defRPr>
    </a:lvl1pPr>
    <a:lvl2pPr indent="228600" defTabSz="457200" latinLnBrk="0">
      <a:lnSpc>
        <a:spcPct val="125000"/>
      </a:lnSpc>
      <a:defRPr sz="2400">
        <a:latin typeface="Avenir"/>
        <a:ea typeface="Avenir"/>
        <a:cs typeface="Avenir"/>
        <a:sym typeface="Avenir Roman"/>
      </a:defRPr>
    </a:lvl2pPr>
    <a:lvl3pPr indent="457200" defTabSz="457200" latinLnBrk="0">
      <a:lnSpc>
        <a:spcPct val="125000"/>
      </a:lnSpc>
      <a:defRPr sz="2400">
        <a:latin typeface="Avenir"/>
        <a:ea typeface="Avenir"/>
        <a:cs typeface="Avenir"/>
        <a:sym typeface="Avenir Roman"/>
      </a:defRPr>
    </a:lvl3pPr>
    <a:lvl4pPr indent="685800" defTabSz="457200" latinLnBrk="0">
      <a:lnSpc>
        <a:spcPct val="125000"/>
      </a:lnSpc>
      <a:defRPr sz="2400">
        <a:latin typeface="Avenir"/>
        <a:ea typeface="Avenir"/>
        <a:cs typeface="Avenir"/>
        <a:sym typeface="Avenir Roman"/>
      </a:defRPr>
    </a:lvl4pPr>
    <a:lvl5pPr indent="914400" defTabSz="457200" latinLnBrk="0">
      <a:lnSpc>
        <a:spcPct val="125000"/>
      </a:lnSpc>
      <a:defRPr sz="2400">
        <a:latin typeface="Avenir"/>
        <a:ea typeface="Avenir"/>
        <a:cs typeface="Avenir"/>
        <a:sym typeface="Avenir Roman"/>
      </a:defRPr>
    </a:lvl5pPr>
    <a:lvl6pPr indent="1143000" defTabSz="457200" latinLnBrk="0">
      <a:lnSpc>
        <a:spcPct val="125000"/>
      </a:lnSpc>
      <a:defRPr sz="2400">
        <a:latin typeface="Avenir"/>
        <a:ea typeface="Avenir"/>
        <a:cs typeface="Avenir"/>
        <a:sym typeface="Avenir Roman"/>
      </a:defRPr>
    </a:lvl6pPr>
    <a:lvl7pPr indent="1371600" defTabSz="457200" latinLnBrk="0">
      <a:lnSpc>
        <a:spcPct val="125000"/>
      </a:lnSpc>
      <a:defRPr sz="2400">
        <a:latin typeface="Avenir"/>
        <a:ea typeface="Avenir"/>
        <a:cs typeface="Avenir"/>
        <a:sym typeface="Avenir Roman"/>
      </a:defRPr>
    </a:lvl7pPr>
    <a:lvl8pPr indent="1600200" defTabSz="457200" latinLnBrk="0">
      <a:lnSpc>
        <a:spcPct val="125000"/>
      </a:lnSpc>
      <a:defRPr sz="2400">
        <a:latin typeface="Avenir"/>
        <a:ea typeface="Avenir"/>
        <a:cs typeface="Avenir"/>
        <a:sym typeface="Avenir Roman"/>
      </a:defRPr>
    </a:lvl8pPr>
    <a:lvl9pPr indent="1828800" defTabSz="457200" latinLnBrk="0">
      <a:lnSpc>
        <a:spcPct val="125000"/>
      </a:lnSpc>
      <a:defRPr sz="2400">
        <a:latin typeface="Avenir"/>
        <a:ea typeface="Avenir"/>
        <a:cs typeface="Avenir"/>
        <a:sym typeface="Avenir Roman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el en sub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tekst"/>
          <p:cNvSpPr txBox="1">
            <a:spLocks noGrp="1"/>
          </p:cNvSpPr>
          <p:nvPr>
            <p:ph type="title"/>
          </p:nvPr>
        </p:nvSpPr>
        <p:spPr>
          <a:xfrm>
            <a:off x="4833937" y="2303859"/>
            <a:ext cx="14716126" cy="4643438"/>
          </a:xfrm>
          <a:prstGeom prst="rect">
            <a:avLst/>
          </a:prstGeom>
        </p:spPr>
        <p:txBody>
          <a:bodyPr anchor="b"/>
          <a:lstStyle/>
          <a:p>
            <a:r>
              <a:t>Titeltekst</a:t>
            </a:r>
          </a:p>
        </p:txBody>
      </p:sp>
      <p:sp>
        <p:nvSpPr>
          <p:cNvPr id="12" name="Hoofdtekst - niveau één…"/>
          <p:cNvSpPr txBox="1">
            <a:spLocks noGrp="1"/>
          </p:cNvSpPr>
          <p:nvPr>
            <p:ph type="body" sz="quarter" idx="1"/>
          </p:nvPr>
        </p:nvSpPr>
        <p:spPr>
          <a:xfrm>
            <a:off x="4833937" y="7072312"/>
            <a:ext cx="14716126" cy="1589485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228600" algn="ctr">
              <a:spcBef>
                <a:spcPts val="0"/>
              </a:spcBef>
              <a:buSzTx/>
              <a:buNone/>
              <a:defRPr sz="4400"/>
            </a:lvl2pPr>
            <a:lvl3pPr marL="0" indent="457200" algn="ctr">
              <a:spcBef>
                <a:spcPts val="0"/>
              </a:spcBef>
              <a:buSzTx/>
              <a:buNone/>
              <a:defRPr sz="4400"/>
            </a:lvl3pPr>
            <a:lvl4pPr marL="0" indent="685800" algn="ctr">
              <a:spcBef>
                <a:spcPts val="0"/>
              </a:spcBef>
              <a:buSzTx/>
              <a:buNone/>
              <a:defRPr sz="4400"/>
            </a:lvl4pPr>
            <a:lvl5pPr marL="0" indent="914400" algn="ctr">
              <a:spcBef>
                <a:spcPts val="0"/>
              </a:spcBef>
              <a:buSzTx/>
              <a:buNone/>
              <a:defRPr sz="4400"/>
            </a:lvl5pPr>
          </a:lstStyle>
          <a:p>
            <a:r>
              <a:t>Hoofdtekst - niveau één</a:t>
            </a:r>
          </a:p>
          <a:p>
            <a:pPr lvl="1"/>
            <a:r>
              <a:t>Hoofdtekst - niveau twee</a:t>
            </a:r>
          </a:p>
          <a:p>
            <a:pPr lvl="2"/>
            <a:r>
              <a:t>Hoofdtekst - niveau drie</a:t>
            </a:r>
          </a:p>
          <a:p>
            <a:pPr lvl="3"/>
            <a:r>
              <a:t>Hoofdtekst - niveau vier</a:t>
            </a:r>
          </a:p>
          <a:p>
            <a:pPr lvl="4"/>
            <a:r>
              <a:t>Hoofdtekst - niveau vijf</a:t>
            </a:r>
          </a:p>
        </p:txBody>
      </p:sp>
      <p:sp>
        <p:nvSpPr>
          <p:cNvPr id="13" name="Dia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ita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>
            <a:spLocks noGrp="1"/>
          </p:cNvSpPr>
          <p:nvPr>
            <p:ph type="body" sz="quarter" idx="21"/>
          </p:nvPr>
        </p:nvSpPr>
        <p:spPr>
          <a:xfrm>
            <a:off x="4833937" y="8947546"/>
            <a:ext cx="14716126" cy="660798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2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94" name="&quot;Typ hier een citaat.&quot;"/>
          <p:cNvSpPr>
            <a:spLocks noGrp="1"/>
          </p:cNvSpPr>
          <p:nvPr>
            <p:ph type="body" sz="quarter" idx="22"/>
          </p:nvPr>
        </p:nvSpPr>
        <p:spPr>
          <a:xfrm>
            <a:off x="4833937" y="6000353"/>
            <a:ext cx="14716126" cy="9652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5200"/>
            </a:lvl1pPr>
          </a:lstStyle>
          <a:p>
            <a:r>
              <a:t>"Typ hier een citaat." </a:t>
            </a:r>
          </a:p>
        </p:txBody>
      </p:sp>
      <p:sp>
        <p:nvSpPr>
          <p:cNvPr id="95" name="Dia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Afbeelding"/>
          <p:cNvSpPr>
            <a:spLocks noGrp="1"/>
          </p:cNvSpPr>
          <p:nvPr>
            <p:ph type="pic" idx="21"/>
          </p:nvPr>
        </p:nvSpPr>
        <p:spPr>
          <a:xfrm>
            <a:off x="1905000" y="0"/>
            <a:ext cx="20563290" cy="1371599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Dia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Dia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 - horizonta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Afbeelding"/>
          <p:cNvSpPr>
            <a:spLocks noGrp="1"/>
          </p:cNvSpPr>
          <p:nvPr>
            <p:ph type="pic" sz="half" idx="21"/>
          </p:nvPr>
        </p:nvSpPr>
        <p:spPr>
          <a:xfrm>
            <a:off x="5307210" y="892968"/>
            <a:ext cx="13751720" cy="917258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Titeltekst"/>
          <p:cNvSpPr txBox="1">
            <a:spLocks noGrp="1"/>
          </p:cNvSpPr>
          <p:nvPr>
            <p:ph type="title"/>
          </p:nvPr>
        </p:nvSpPr>
        <p:spPr>
          <a:xfrm>
            <a:off x="4833937" y="9447609"/>
            <a:ext cx="14716126" cy="2000251"/>
          </a:xfrm>
          <a:prstGeom prst="rect">
            <a:avLst/>
          </a:prstGeom>
        </p:spPr>
        <p:txBody>
          <a:bodyPr anchor="b"/>
          <a:lstStyle/>
          <a:p>
            <a:r>
              <a:t>Titeltekst</a:t>
            </a:r>
          </a:p>
        </p:txBody>
      </p:sp>
      <p:sp>
        <p:nvSpPr>
          <p:cNvPr id="22" name="Hoofdtekst - niveau één…"/>
          <p:cNvSpPr txBox="1">
            <a:spLocks noGrp="1"/>
          </p:cNvSpPr>
          <p:nvPr>
            <p:ph type="body" sz="quarter" idx="1"/>
          </p:nvPr>
        </p:nvSpPr>
        <p:spPr>
          <a:xfrm>
            <a:off x="4833937" y="11519296"/>
            <a:ext cx="14716126" cy="1589486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228600" algn="ctr">
              <a:spcBef>
                <a:spcPts val="0"/>
              </a:spcBef>
              <a:buSzTx/>
              <a:buNone/>
              <a:defRPr sz="4400"/>
            </a:lvl2pPr>
            <a:lvl3pPr marL="0" indent="457200" algn="ctr">
              <a:spcBef>
                <a:spcPts val="0"/>
              </a:spcBef>
              <a:buSzTx/>
              <a:buNone/>
              <a:defRPr sz="4400"/>
            </a:lvl3pPr>
            <a:lvl4pPr marL="0" indent="685800" algn="ctr">
              <a:spcBef>
                <a:spcPts val="0"/>
              </a:spcBef>
              <a:buSzTx/>
              <a:buNone/>
              <a:defRPr sz="4400"/>
            </a:lvl4pPr>
            <a:lvl5pPr marL="0" indent="914400" algn="ctr">
              <a:spcBef>
                <a:spcPts val="0"/>
              </a:spcBef>
              <a:buSzTx/>
              <a:buNone/>
              <a:defRPr sz="4400"/>
            </a:lvl5pPr>
          </a:lstStyle>
          <a:p>
            <a:r>
              <a:t>Hoofdtekst - niveau één</a:t>
            </a:r>
          </a:p>
          <a:p>
            <a:pPr lvl="1"/>
            <a:r>
              <a:t>Hoofdtekst - niveau twee</a:t>
            </a:r>
          </a:p>
          <a:p>
            <a:pPr lvl="2"/>
            <a:r>
              <a:t>Hoofdtekst - niveau drie</a:t>
            </a:r>
          </a:p>
          <a:p>
            <a:pPr lvl="3"/>
            <a:r>
              <a:t>Hoofdtekst - niveau vier</a:t>
            </a:r>
          </a:p>
          <a:p>
            <a:pPr lvl="4"/>
            <a:r>
              <a:t>Hoofdtekst - niveau vijf</a:t>
            </a:r>
          </a:p>
        </p:txBody>
      </p:sp>
      <p:sp>
        <p:nvSpPr>
          <p:cNvPr id="23" name="Dianummer"/>
          <p:cNvSpPr txBox="1">
            <a:spLocks noGrp="1"/>
          </p:cNvSpPr>
          <p:nvPr>
            <p:ph type="sldNum" sz="quarter" idx="2"/>
          </p:nvPr>
        </p:nvSpPr>
        <p:spPr>
          <a:xfrm>
            <a:off x="11935814" y="13001625"/>
            <a:ext cx="494513" cy="511175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 - midd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eltekst"/>
          <p:cNvSpPr txBox="1">
            <a:spLocks noGrp="1"/>
          </p:cNvSpPr>
          <p:nvPr>
            <p:ph type="title"/>
          </p:nvPr>
        </p:nvSpPr>
        <p:spPr>
          <a:xfrm>
            <a:off x="4833937" y="4536281"/>
            <a:ext cx="14716126" cy="4643438"/>
          </a:xfrm>
          <a:prstGeom prst="rect">
            <a:avLst/>
          </a:prstGeom>
        </p:spPr>
        <p:txBody>
          <a:bodyPr/>
          <a:lstStyle/>
          <a:p>
            <a:r>
              <a:t>Titeltekst</a:t>
            </a:r>
          </a:p>
        </p:txBody>
      </p:sp>
      <p:sp>
        <p:nvSpPr>
          <p:cNvPr id="31" name="Dia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 - vertica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Afbeelding"/>
          <p:cNvSpPr>
            <a:spLocks noGrp="1"/>
          </p:cNvSpPr>
          <p:nvPr>
            <p:ph type="pic" idx="21"/>
          </p:nvPr>
        </p:nvSpPr>
        <p:spPr>
          <a:xfrm>
            <a:off x="6869906" y="892968"/>
            <a:ext cx="17377173" cy="1158478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Titeltekst"/>
          <p:cNvSpPr txBox="1">
            <a:spLocks noGrp="1"/>
          </p:cNvSpPr>
          <p:nvPr>
            <p:ph type="title"/>
          </p:nvPr>
        </p:nvSpPr>
        <p:spPr>
          <a:xfrm>
            <a:off x="4387453" y="892968"/>
            <a:ext cx="7500938" cy="5607845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r>
              <a:t>Titeltekst</a:t>
            </a:r>
          </a:p>
        </p:txBody>
      </p:sp>
      <p:sp>
        <p:nvSpPr>
          <p:cNvPr id="40" name="Hoofdtekst - niveau één…"/>
          <p:cNvSpPr txBox="1">
            <a:spLocks noGrp="1"/>
          </p:cNvSpPr>
          <p:nvPr>
            <p:ph type="body" sz="quarter" idx="1"/>
          </p:nvPr>
        </p:nvSpPr>
        <p:spPr>
          <a:xfrm>
            <a:off x="4387453" y="6697265"/>
            <a:ext cx="7500938" cy="5768579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228600" algn="ctr">
              <a:spcBef>
                <a:spcPts val="0"/>
              </a:spcBef>
              <a:buSzTx/>
              <a:buNone/>
              <a:defRPr sz="4400"/>
            </a:lvl2pPr>
            <a:lvl3pPr marL="0" indent="457200" algn="ctr">
              <a:spcBef>
                <a:spcPts val="0"/>
              </a:spcBef>
              <a:buSzTx/>
              <a:buNone/>
              <a:defRPr sz="4400"/>
            </a:lvl3pPr>
            <a:lvl4pPr marL="0" indent="685800" algn="ctr">
              <a:spcBef>
                <a:spcPts val="0"/>
              </a:spcBef>
              <a:buSzTx/>
              <a:buNone/>
              <a:defRPr sz="4400"/>
            </a:lvl4pPr>
            <a:lvl5pPr marL="0" indent="914400" algn="ctr">
              <a:spcBef>
                <a:spcPts val="0"/>
              </a:spcBef>
              <a:buSzTx/>
              <a:buNone/>
              <a:defRPr sz="4400"/>
            </a:lvl5pPr>
          </a:lstStyle>
          <a:p>
            <a:r>
              <a:t>Hoofdtekst - niveau één</a:t>
            </a:r>
          </a:p>
          <a:p>
            <a:pPr lvl="1"/>
            <a:r>
              <a:t>Hoofdtekst - niveau twee</a:t>
            </a:r>
          </a:p>
          <a:p>
            <a:pPr lvl="2"/>
            <a:r>
              <a:t>Hoofdtekst - niveau drie</a:t>
            </a:r>
          </a:p>
          <a:p>
            <a:pPr lvl="3"/>
            <a:r>
              <a:t>Hoofdtekst - niveau vier</a:t>
            </a:r>
          </a:p>
          <a:p>
            <a:pPr lvl="4"/>
            <a:r>
              <a:t>Hoofdtekst - niveau vijf</a:t>
            </a:r>
          </a:p>
        </p:txBody>
      </p:sp>
      <p:sp>
        <p:nvSpPr>
          <p:cNvPr id="41" name="Dia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 - bov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elteks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Titeltekst</a:t>
            </a:r>
          </a:p>
        </p:txBody>
      </p:sp>
      <p:sp>
        <p:nvSpPr>
          <p:cNvPr id="49" name="Dia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 en opsomm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elteks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Titeltekst</a:t>
            </a:r>
          </a:p>
        </p:txBody>
      </p:sp>
      <p:sp>
        <p:nvSpPr>
          <p:cNvPr id="57" name="Hoofdtekst - niveau één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Hoofdtekst - niveau één</a:t>
            </a:r>
          </a:p>
          <a:p>
            <a:pPr lvl="1"/>
            <a:r>
              <a:t>Hoofdtekst - niveau twee</a:t>
            </a:r>
          </a:p>
          <a:p>
            <a:pPr lvl="2"/>
            <a:r>
              <a:t>Hoofdtekst - niveau drie</a:t>
            </a:r>
          </a:p>
          <a:p>
            <a:pPr lvl="3"/>
            <a:r>
              <a:t>Hoofdtekst - niveau vier</a:t>
            </a:r>
          </a:p>
          <a:p>
            <a:pPr lvl="4"/>
            <a:r>
              <a:t>Hoofdtekst - niveau vijf</a:t>
            </a:r>
          </a:p>
        </p:txBody>
      </p:sp>
      <p:sp>
        <p:nvSpPr>
          <p:cNvPr id="58" name="Dia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, opsomming en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Afbeelding"/>
          <p:cNvSpPr>
            <a:spLocks noGrp="1"/>
          </p:cNvSpPr>
          <p:nvPr>
            <p:ph type="pic" sz="half" idx="21"/>
          </p:nvPr>
        </p:nvSpPr>
        <p:spPr>
          <a:xfrm>
            <a:off x="9423796" y="3661171"/>
            <a:ext cx="13260587" cy="884039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Titelteks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Titeltekst</a:t>
            </a:r>
          </a:p>
        </p:txBody>
      </p:sp>
      <p:sp>
        <p:nvSpPr>
          <p:cNvPr id="67" name="Hoofdtekst - niveau één…"/>
          <p:cNvSpPr txBox="1">
            <a:spLocks noGrp="1"/>
          </p:cNvSpPr>
          <p:nvPr>
            <p:ph type="body" sz="quarter" idx="1"/>
          </p:nvPr>
        </p:nvSpPr>
        <p:spPr>
          <a:xfrm>
            <a:off x="4387453" y="3661171"/>
            <a:ext cx="7500938" cy="8840392"/>
          </a:xfrm>
          <a:prstGeom prst="rect">
            <a:avLst/>
          </a:prstGeom>
        </p:spPr>
        <p:txBody>
          <a:bodyPr/>
          <a:lstStyle>
            <a:lvl1pPr marL="465364" indent="-465364">
              <a:spcBef>
                <a:spcPts val="4500"/>
              </a:spcBef>
              <a:defRPr sz="3800"/>
            </a:lvl1pPr>
            <a:lvl2pPr marL="808264" indent="-465364">
              <a:spcBef>
                <a:spcPts val="4500"/>
              </a:spcBef>
              <a:defRPr sz="3800"/>
            </a:lvl2pPr>
            <a:lvl3pPr marL="1151164" indent="-465364">
              <a:spcBef>
                <a:spcPts val="4500"/>
              </a:spcBef>
              <a:defRPr sz="3800"/>
            </a:lvl3pPr>
            <a:lvl4pPr marL="1494064" indent="-465364">
              <a:spcBef>
                <a:spcPts val="4500"/>
              </a:spcBef>
              <a:defRPr sz="3800"/>
            </a:lvl4pPr>
            <a:lvl5pPr marL="1836964" indent="-465364">
              <a:spcBef>
                <a:spcPts val="4500"/>
              </a:spcBef>
              <a:defRPr sz="3800"/>
            </a:lvl5pPr>
          </a:lstStyle>
          <a:p>
            <a:r>
              <a:t>Hoofdtekst - niveau één</a:t>
            </a:r>
          </a:p>
          <a:p>
            <a:pPr lvl="1"/>
            <a:r>
              <a:t>Hoofdtekst - niveau twee</a:t>
            </a:r>
          </a:p>
          <a:p>
            <a:pPr lvl="2"/>
            <a:r>
              <a:t>Hoofdtekst - niveau drie</a:t>
            </a:r>
          </a:p>
          <a:p>
            <a:pPr lvl="3"/>
            <a:r>
              <a:t>Hoofdtekst - niveau vier</a:t>
            </a:r>
          </a:p>
          <a:p>
            <a:pPr lvl="4"/>
            <a:r>
              <a:t>Hoofdtekst - niveau vijf</a:t>
            </a:r>
          </a:p>
        </p:txBody>
      </p:sp>
      <p:sp>
        <p:nvSpPr>
          <p:cNvPr id="68" name="Dia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Opsommingsteke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Hoofdtekst - niveau één…"/>
          <p:cNvSpPr txBox="1">
            <a:spLocks noGrp="1"/>
          </p:cNvSpPr>
          <p:nvPr>
            <p:ph type="body" idx="1"/>
          </p:nvPr>
        </p:nvSpPr>
        <p:spPr>
          <a:xfrm>
            <a:off x="4387453" y="1785937"/>
            <a:ext cx="15609094" cy="10144126"/>
          </a:xfrm>
          <a:prstGeom prst="rect">
            <a:avLst/>
          </a:prstGeom>
        </p:spPr>
        <p:txBody>
          <a:bodyPr/>
          <a:lstStyle/>
          <a:p>
            <a:r>
              <a:t>Hoofdtekst - niveau één</a:t>
            </a:r>
          </a:p>
          <a:p>
            <a:pPr lvl="1"/>
            <a:r>
              <a:t>Hoofdtekst - niveau twee</a:t>
            </a:r>
          </a:p>
          <a:p>
            <a:pPr lvl="2"/>
            <a:r>
              <a:t>Hoofdtekst - niveau drie</a:t>
            </a:r>
          </a:p>
          <a:p>
            <a:pPr lvl="3"/>
            <a:r>
              <a:t>Hoofdtekst - niveau vier</a:t>
            </a:r>
          </a:p>
          <a:p>
            <a:pPr lvl="4"/>
            <a:r>
              <a:t>Hoofdtekst - niveau vijf</a:t>
            </a:r>
          </a:p>
        </p:txBody>
      </p:sp>
      <p:sp>
        <p:nvSpPr>
          <p:cNvPr id="76" name="Dia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 - driema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Afbeelding"/>
          <p:cNvSpPr>
            <a:spLocks noGrp="1"/>
          </p:cNvSpPr>
          <p:nvPr>
            <p:ph type="pic" idx="21"/>
          </p:nvPr>
        </p:nvSpPr>
        <p:spPr>
          <a:xfrm>
            <a:off x="-291704" y="1250156"/>
            <a:ext cx="16841392" cy="11227594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Afbeelding"/>
          <p:cNvSpPr>
            <a:spLocks noGrp="1"/>
          </p:cNvSpPr>
          <p:nvPr>
            <p:ph type="pic" sz="quarter" idx="22"/>
          </p:nvPr>
        </p:nvSpPr>
        <p:spPr>
          <a:xfrm>
            <a:off x="12442031" y="7069144"/>
            <a:ext cx="8518923" cy="568224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Afbeelding"/>
          <p:cNvSpPr>
            <a:spLocks noGrp="1"/>
          </p:cNvSpPr>
          <p:nvPr>
            <p:ph type="pic" sz="quarter" idx="23"/>
          </p:nvPr>
        </p:nvSpPr>
        <p:spPr>
          <a:xfrm>
            <a:off x="12192000" y="1246988"/>
            <a:ext cx="8251032" cy="550068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Dia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tekst"/>
          <p:cNvSpPr txBox="1">
            <a:spLocks noGrp="1"/>
          </p:cNvSpPr>
          <p:nvPr>
            <p:ph type="title"/>
          </p:nvPr>
        </p:nvSpPr>
        <p:spPr>
          <a:xfrm>
            <a:off x="4387453" y="625078"/>
            <a:ext cx="15609094" cy="30360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normAutofit/>
          </a:bodyPr>
          <a:lstStyle/>
          <a:p>
            <a:r>
              <a:t>Titeltekst</a:t>
            </a:r>
          </a:p>
        </p:txBody>
      </p:sp>
      <p:sp>
        <p:nvSpPr>
          <p:cNvPr id="3" name="Hoofdtekst - niveau één…"/>
          <p:cNvSpPr txBox="1">
            <a:spLocks noGrp="1"/>
          </p:cNvSpPr>
          <p:nvPr>
            <p:ph type="body" idx="1"/>
          </p:nvPr>
        </p:nvSpPr>
        <p:spPr>
          <a:xfrm>
            <a:off x="4387453" y="3661171"/>
            <a:ext cx="15609094" cy="8840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normAutofit/>
          </a:bodyPr>
          <a:lstStyle/>
          <a:p>
            <a:r>
              <a:t>Hoofdtekst - niveau één</a:t>
            </a:r>
          </a:p>
          <a:p>
            <a:pPr lvl="1"/>
            <a:r>
              <a:t>Hoofdtekst - niveau twee</a:t>
            </a:r>
          </a:p>
          <a:p>
            <a:pPr lvl="2"/>
            <a:r>
              <a:t>Hoofdtekst - niveau drie</a:t>
            </a:r>
          </a:p>
          <a:p>
            <a:pPr lvl="3"/>
            <a:r>
              <a:t>Hoofdtekst - niveau vier</a:t>
            </a:r>
          </a:p>
          <a:p>
            <a:pPr lvl="4"/>
            <a:r>
              <a:t>Hoofdtekst - niveau vijf</a:t>
            </a:r>
          </a:p>
        </p:txBody>
      </p:sp>
      <p:sp>
        <p:nvSpPr>
          <p:cNvPr id="4" name="Dianummer"/>
          <p:cNvSpPr txBox="1">
            <a:spLocks noGrp="1"/>
          </p:cNvSpPr>
          <p:nvPr>
            <p:ph type="sldNum" sz="quarter" idx="2"/>
          </p:nvPr>
        </p:nvSpPr>
        <p:spPr>
          <a:xfrm>
            <a:off x="11935814" y="13010554"/>
            <a:ext cx="494513" cy="511176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>
            <a:spAutoFit/>
          </a:bodyPr>
          <a:lstStyle>
            <a:lvl1pPr>
              <a:defRPr sz="2400"/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617361" marR="0" indent="-617361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1061861" marR="0" indent="-617361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506361" marR="0" indent="-617361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1950861" marR="0" indent="-617361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2395361" marR="0" indent="-617361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2839861" marR="0" indent="-617361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3284361" marR="0" indent="-617361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3728861" marR="0" indent="-617361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4173361" marR="0" indent="-617361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18" Type="http://schemas.openxmlformats.org/officeDocument/2006/relationships/image" Target="../media/image3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17" Type="http://schemas.openxmlformats.org/officeDocument/2006/relationships/image" Target="../media/image29.png"/><Relationship Id="rId2" Type="http://schemas.openxmlformats.org/officeDocument/2006/relationships/image" Target="../media/image14.png"/><Relationship Id="rId16" Type="http://schemas.openxmlformats.org/officeDocument/2006/relationships/image" Target="../media/image28.png"/><Relationship Id="rId20" Type="http://schemas.openxmlformats.org/officeDocument/2006/relationships/image" Target="../media/image3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5" Type="http://schemas.openxmlformats.org/officeDocument/2006/relationships/image" Target="../media/image27.png"/><Relationship Id="rId10" Type="http://schemas.openxmlformats.org/officeDocument/2006/relationships/image" Target="../media/image22.png"/><Relationship Id="rId19" Type="http://schemas.openxmlformats.org/officeDocument/2006/relationships/image" Target="../media/image31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Relationship Id="rId1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0.png"/><Relationship Id="rId2" Type="http://schemas.openxmlformats.org/officeDocument/2006/relationships/image" Target="../media/image420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2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7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pasted-image.png" descr="pasted-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5714" y="80557"/>
            <a:ext cx="24575428" cy="13554886"/>
          </a:xfrm>
          <a:prstGeom prst="rect">
            <a:avLst/>
          </a:prstGeom>
          <a:ln w="12700">
            <a:miter lim="400000"/>
          </a:ln>
        </p:spPr>
      </p:pic>
      <p:sp>
        <p:nvSpPr>
          <p:cNvPr id="120" name="Machine Learning…"/>
          <p:cNvSpPr txBox="1"/>
          <p:nvPr/>
        </p:nvSpPr>
        <p:spPr>
          <a:xfrm>
            <a:off x="0" y="787400"/>
            <a:ext cx="24384001" cy="2517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>
              <a:defRPr sz="9000" i="1">
                <a:latin typeface="Helvetica"/>
                <a:ea typeface="Helvetica"/>
                <a:cs typeface="Helvetica"/>
                <a:sym typeface="Helvetica"/>
              </a:defRPr>
            </a:pPr>
            <a:r>
              <a:t>Machine Learning </a:t>
            </a:r>
          </a:p>
          <a:p>
            <a:pPr>
              <a:defRPr sz="6600" i="1">
                <a:latin typeface="Helvetica"/>
                <a:ea typeface="Helvetica"/>
                <a:cs typeface="Helvetica"/>
                <a:sym typeface="Helvetica"/>
              </a:defRPr>
            </a:pPr>
            <a:r>
              <a:t>2. regressie en gradient descent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Let op: Anscombe’s Quarte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06516">
              <a:defRPr sz="9632"/>
            </a:lvl1pPr>
          </a:lstStyle>
          <a:p>
            <a:r>
              <a:t>Let op: Anscombe’s Quartet</a:t>
            </a:r>
          </a:p>
        </p:txBody>
      </p:sp>
      <p:grpSp>
        <p:nvGrpSpPr>
          <p:cNvPr id="270" name="Afbeeldingengalerie"/>
          <p:cNvGrpSpPr/>
          <p:nvPr/>
        </p:nvGrpSpPr>
        <p:grpSpPr>
          <a:xfrm>
            <a:off x="7039546" y="4120455"/>
            <a:ext cx="10304908" cy="7829667"/>
            <a:chOff x="0" y="0"/>
            <a:chExt cx="10304907" cy="7829665"/>
          </a:xfrm>
        </p:grpSpPr>
        <p:pic>
          <p:nvPicPr>
            <p:cNvPr id="268" name="Anscombe's_quartet_3.pdf" descr="Anscombe's_quartet_3.pdf"/>
            <p:cNvPicPr>
              <a:picLocks noChangeAspect="1"/>
            </p:cNvPicPr>
            <p:nvPr/>
          </p:nvPicPr>
          <p:blipFill>
            <a:blip r:embed="rId2"/>
            <a:srcRect t="5050" b="5050"/>
            <a:stretch>
              <a:fillRect/>
            </a:stretch>
          </p:blipFill>
          <p:spPr>
            <a:xfrm>
              <a:off x="0" y="0"/>
              <a:ext cx="10304908" cy="673746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69" name="4 zeer verschillende verdelingen met dezelfde optimale regressielijn"/>
            <p:cNvSpPr/>
            <p:nvPr/>
          </p:nvSpPr>
          <p:spPr>
            <a:xfrm>
              <a:off x="0" y="6813665"/>
              <a:ext cx="10304908" cy="1016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6200" tIns="76200" rIns="76200" bIns="76200" numCol="1" anchor="t">
              <a:noAutofit/>
            </a:bodyPr>
            <a:lstStyle>
              <a:lvl1pPr>
                <a:defRPr sz="2800"/>
              </a:lvl1pPr>
            </a:lstStyle>
            <a:p>
              <a:r>
                <a:t>4 zeer verschillende verdelingen met dezelfde optimale regressielijn</a:t>
              </a:r>
            </a:p>
          </p:txBody>
        </p:sp>
      </p:grp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ml:fouten en gewichten"/>
          <p:cNvSpPr txBox="1"/>
          <p:nvPr/>
        </p:nvSpPr>
        <p:spPr>
          <a:xfrm>
            <a:off x="3703562" y="6043612"/>
            <a:ext cx="16976875" cy="162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10000"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r>
              <a:t>ml:fouten en gewichten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pasted-image.png" descr="pasted-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6009" y="318281"/>
            <a:ext cx="18051982" cy="1307943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scatter3.png" descr="scatter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2411" y="141205"/>
            <a:ext cx="18059178" cy="13433590"/>
          </a:xfrm>
          <a:prstGeom prst="rect">
            <a:avLst/>
          </a:prstGeom>
          <a:ln w="12700">
            <a:miter lim="400000"/>
          </a:ln>
        </p:spPr>
      </p:pic>
      <p:sp>
        <p:nvSpPr>
          <p:cNvPr id="277" name="3"/>
          <p:cNvSpPr txBox="1"/>
          <p:nvPr/>
        </p:nvSpPr>
        <p:spPr>
          <a:xfrm>
            <a:off x="19071578" y="5785160"/>
            <a:ext cx="508636" cy="90487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r>
              <a:t>3</a:t>
            </a:r>
          </a:p>
        </p:txBody>
      </p:sp>
      <p:sp>
        <p:nvSpPr>
          <p:cNvPr id="278" name="-1"/>
          <p:cNvSpPr txBox="1"/>
          <p:nvPr/>
        </p:nvSpPr>
        <p:spPr>
          <a:xfrm>
            <a:off x="14481438" y="2234999"/>
            <a:ext cx="720091" cy="90487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r>
              <a:t>-1</a:t>
            </a: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scatter4.png" descr="scatter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0676" y="-241889"/>
            <a:ext cx="18302647" cy="14199778"/>
          </a:xfrm>
          <a:prstGeom prst="rect">
            <a:avLst/>
          </a:prstGeom>
          <a:ln w="12700">
            <a:miter lim="400000"/>
          </a:ln>
        </p:spPr>
      </p:pic>
      <p:sp>
        <p:nvSpPr>
          <p:cNvPr id="281" name="Rechthoek"/>
          <p:cNvSpPr/>
          <p:nvPr/>
        </p:nvSpPr>
        <p:spPr>
          <a:xfrm>
            <a:off x="7924480" y="4108328"/>
            <a:ext cx="4091817" cy="396380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82" name="Rechthoek"/>
          <p:cNvSpPr/>
          <p:nvPr/>
        </p:nvSpPr>
        <p:spPr>
          <a:xfrm>
            <a:off x="15455676" y="9964528"/>
            <a:ext cx="3858661" cy="125312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scatter4.png" descr="scatter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7846" y="-213051"/>
            <a:ext cx="18228308" cy="141421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scatter4.png" descr="scatter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884" y="-365860"/>
            <a:ext cx="18622232" cy="14447720"/>
          </a:xfrm>
          <a:prstGeom prst="rect">
            <a:avLst/>
          </a:prstGeom>
          <a:ln w="12700">
            <a:miter lim="400000"/>
          </a:ln>
        </p:spPr>
      </p:pic>
      <p:pic>
        <p:nvPicPr>
          <p:cNvPr id="287" name="pasted-image.pdf" descr="pasted-image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59913" y="2352525"/>
            <a:ext cx="6525913" cy="9286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scatter_1569940200.961042.png" descr="scatter_1569940200.96104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673" y="-1419364"/>
            <a:ext cx="20390654" cy="15292988"/>
          </a:xfrm>
          <a:prstGeom prst="rect">
            <a:avLst/>
          </a:prstGeom>
          <a:ln w="12700">
            <a:miter lim="400000"/>
          </a:ln>
        </p:spPr>
      </p:pic>
      <p:sp>
        <p:nvSpPr>
          <p:cNvPr id="290" name="Rechthoek"/>
          <p:cNvSpPr/>
          <p:nvPr/>
        </p:nvSpPr>
        <p:spPr>
          <a:xfrm>
            <a:off x="9751356" y="2147852"/>
            <a:ext cx="8213813" cy="4807270"/>
          </a:xfrm>
          <a:prstGeom prst="rect">
            <a:avLst/>
          </a:prstGeom>
          <a:solidFill>
            <a:schemeClr val="accent6">
              <a:satOff val="24555"/>
              <a:lumOff val="22232"/>
              <a:alpha val="40000"/>
            </a:schemeClr>
          </a:solidFill>
          <a:ln w="12700">
            <a:solidFill>
              <a:schemeClr val="accent6">
                <a:lumOff val="-21524"/>
              </a:scheme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1" name="Vergelijking"/>
              <p:cNvSpPr txBox="1"/>
              <p:nvPr/>
            </p:nvSpPr>
            <p:spPr>
              <a:xfrm>
                <a:off x="5124665" y="526343"/>
                <a:ext cx="3871864" cy="1380250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5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5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sz="5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sz="5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sz="5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sz="5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sz="5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sz="5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sz="5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sz="5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sz="5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sz="5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sz="5100"/>
              </a:p>
            </p:txBody>
          </p:sp>
        </mc:Choice>
        <mc:Fallback xmlns="">
          <p:sp>
            <p:nvSpPr>
              <p:cNvPr id="291" name="Vergelijking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4665" y="526343"/>
                <a:ext cx="3871864" cy="1380250"/>
              </a:xfrm>
              <a:prstGeom prst="rect">
                <a:avLst/>
              </a:prstGeom>
              <a:blipFill>
                <a:blip r:embed="rId3"/>
                <a:stretch>
                  <a:fillRect l="-5882" t="-2727" r="-14706" b="-20909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2" name="Vergelijking"/>
              <p:cNvSpPr txBox="1"/>
              <p:nvPr/>
            </p:nvSpPr>
            <p:spPr>
              <a:xfrm>
                <a:off x="5486494" y="7251798"/>
                <a:ext cx="3717052" cy="604305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5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5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sz="5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sz="5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sz="5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sz="5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sz="5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sz="5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sz="5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sz="5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sz="5100"/>
              </a:p>
            </p:txBody>
          </p:sp>
        </mc:Choice>
        <mc:Fallback xmlns="">
          <p:sp>
            <p:nvSpPr>
              <p:cNvPr id="292" name="Vergelijking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6494" y="7251798"/>
                <a:ext cx="3717052" cy="604305"/>
              </a:xfrm>
              <a:prstGeom prst="rect">
                <a:avLst/>
              </a:prstGeom>
              <a:blipFill>
                <a:blip r:embed="rId4"/>
                <a:stretch>
                  <a:fillRect l="-6485" t="-2083" r="-19795" b="-70833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3" name="Vergelijking"/>
              <p:cNvSpPr txBox="1"/>
              <p:nvPr/>
            </p:nvSpPr>
            <p:spPr>
              <a:xfrm>
                <a:off x="11574317" y="10809521"/>
                <a:ext cx="3902566" cy="1380250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5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5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sz="5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sz="5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sz="5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sz="5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sz="5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sz="5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sz="5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sz="5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sz="5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sz="5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sz="5100"/>
              </a:p>
            </p:txBody>
          </p:sp>
        </mc:Choice>
        <mc:Fallback xmlns="">
          <p:sp>
            <p:nvSpPr>
              <p:cNvPr id="293" name="Vergelijking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74317" y="10809521"/>
                <a:ext cx="3902566" cy="1380250"/>
              </a:xfrm>
              <a:prstGeom prst="rect">
                <a:avLst/>
              </a:prstGeom>
              <a:blipFill>
                <a:blip r:embed="rId5"/>
                <a:stretch>
                  <a:fillRect l="-5844" t="-2727" r="-15260" b="-20909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19" name="Groepeer"/>
          <p:cNvGrpSpPr/>
          <p:nvPr/>
        </p:nvGrpSpPr>
        <p:grpSpPr>
          <a:xfrm>
            <a:off x="9929653" y="2379592"/>
            <a:ext cx="7687718" cy="4338845"/>
            <a:chOff x="0" y="0"/>
            <a:chExt cx="7687717" cy="433884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4" name="Vergelijking"/>
                <p:cNvSpPr txBox="1"/>
                <p:nvPr/>
              </p:nvSpPr>
              <p:spPr>
                <a:xfrm>
                  <a:off x="514343" y="139732"/>
                  <a:ext cx="139257" cy="43072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txBody>
                <a:bodyPr wrap="none" lIns="0" tIns="0" rIns="0" bIns="0">
                  <a:spAutoFit/>
                </a:bodyPr>
                <a:lstStyle/>
                <a:p>
                  <a:pPr algn="l" defTabSz="914400" latinLnBrk="1">
                    <a:defRPr sz="1800"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sz="5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oMath>
                    </m:oMathPara>
                  </a14:m>
                  <a:endParaRPr sz="5100"/>
                </a:p>
              </p:txBody>
            </p:sp>
          </mc:Choice>
          <mc:Fallback xmlns="">
            <p:sp>
              <p:nvSpPr>
                <p:cNvPr id="294" name="Vergelijking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4343" y="139732"/>
                  <a:ext cx="139257" cy="430722"/>
                </a:xfrm>
                <a:prstGeom prst="rect">
                  <a:avLst/>
                </a:prstGeom>
                <a:blipFill>
                  <a:blip r:embed="rId6"/>
                  <a:stretch>
                    <a:fillRect l="-150000" r="-183333" b="-85714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nl-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5" name="Vergelijking"/>
                <p:cNvSpPr txBox="1"/>
                <p:nvPr/>
              </p:nvSpPr>
              <p:spPr>
                <a:xfrm>
                  <a:off x="1420502" y="76737"/>
                  <a:ext cx="750789" cy="55764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txBody>
                <a:bodyPr wrap="none" lIns="0" tIns="0" rIns="0" bIns="0">
                  <a:spAutoFit/>
                </a:bodyPr>
                <a:lstStyle/>
                <a:p>
                  <a:pPr algn="l" defTabSz="914400" latinLnBrk="1">
                    <a:defRPr sz="1800"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sz="51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sz="51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sz="51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sz="51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sz="51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sz="5100"/>
                </a:p>
              </p:txBody>
            </p:sp>
          </mc:Choice>
          <mc:Fallback xmlns="">
            <p:sp>
              <p:nvSpPr>
                <p:cNvPr id="295" name="Vergelijking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20502" y="76737"/>
                  <a:ext cx="750789" cy="557645"/>
                </a:xfrm>
                <a:prstGeom prst="rect">
                  <a:avLst/>
                </a:prstGeom>
                <a:blipFill>
                  <a:blip r:embed="rId7"/>
                  <a:stretch>
                    <a:fillRect l="-20000" t="-11111" r="-56667" b="-40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nl-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6" name="Vergelijking"/>
                <p:cNvSpPr txBox="1"/>
                <p:nvPr/>
              </p:nvSpPr>
              <p:spPr>
                <a:xfrm>
                  <a:off x="2746293" y="14051"/>
                  <a:ext cx="748846" cy="6839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txBody>
                <a:bodyPr wrap="none" lIns="0" tIns="0" rIns="0" bIns="0">
                  <a:spAutoFit/>
                </a:bodyPr>
                <a:lstStyle/>
                <a:p>
                  <a:pPr algn="l" defTabSz="914400" latinLnBrk="1">
                    <a:defRPr sz="1800"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sz="51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sz="51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sz="51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sz="51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sz="51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sz="5100"/>
                </a:p>
              </p:txBody>
            </p:sp>
          </mc:Choice>
          <mc:Fallback xmlns="">
            <p:sp>
              <p:nvSpPr>
                <p:cNvPr id="296" name="Vergelijking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46293" y="14051"/>
                  <a:ext cx="748846" cy="683946"/>
                </a:xfrm>
                <a:prstGeom prst="rect">
                  <a:avLst/>
                </a:prstGeom>
                <a:blipFill>
                  <a:blip r:embed="rId8"/>
                  <a:stretch>
                    <a:fillRect l="-28333" t="-9091" r="-58333" b="-45455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nl-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7" name="Vergelijking"/>
                <p:cNvSpPr txBox="1"/>
                <p:nvPr/>
              </p:nvSpPr>
              <p:spPr>
                <a:xfrm>
                  <a:off x="4070155" y="0"/>
                  <a:ext cx="1674373" cy="71244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txBody>
                <a:bodyPr wrap="none" lIns="0" tIns="0" rIns="0" bIns="0">
                  <a:spAutoFit/>
                </a:bodyPr>
                <a:lstStyle/>
                <a:p>
                  <a:pPr algn="l" defTabSz="914400" latinLnBrk="1">
                    <a:defRPr sz="1800"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sz="51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sz="51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sz="51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sz="5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sz="51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sz="51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sz="51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sz="51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sz="51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sz="5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sz="5100"/>
                </a:p>
              </p:txBody>
            </p:sp>
          </mc:Choice>
          <mc:Fallback xmlns="">
            <p:sp>
              <p:nvSpPr>
                <p:cNvPr id="297" name="Vergelijking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70155" y="0"/>
                  <a:ext cx="1674373" cy="712445"/>
                </a:xfrm>
                <a:prstGeom prst="rect">
                  <a:avLst/>
                </a:prstGeom>
                <a:blipFill>
                  <a:blip r:embed="rId9"/>
                  <a:stretch>
                    <a:fillRect l="-13534" t="-8772" r="-46617" b="-50877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nl-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8" name="Vergelijking"/>
                <p:cNvSpPr txBox="1"/>
                <p:nvPr/>
              </p:nvSpPr>
              <p:spPr>
                <a:xfrm>
                  <a:off x="6645095" y="76737"/>
                  <a:ext cx="728120" cy="55764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txBody>
                <a:bodyPr wrap="none" lIns="0" tIns="0" rIns="0" bIns="0">
                  <a:spAutoFit/>
                </a:bodyPr>
                <a:lstStyle/>
                <a:p>
                  <a:pPr algn="l" defTabSz="914400" latinLnBrk="1">
                    <a:defRPr sz="1800"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sz="51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sz="51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p>
                            <m:r>
                              <a:rPr sz="51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sz="51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sz="51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sz="5100"/>
                </a:p>
              </p:txBody>
            </p:sp>
          </mc:Choice>
          <mc:Fallback xmlns="">
            <p:sp>
              <p:nvSpPr>
                <p:cNvPr id="298" name="Vergelijking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45095" y="76737"/>
                  <a:ext cx="728120" cy="557645"/>
                </a:xfrm>
                <a:prstGeom prst="rect">
                  <a:avLst/>
                </a:prstGeom>
                <a:blipFill>
                  <a:blip r:embed="rId10"/>
                  <a:stretch>
                    <a:fillRect l="-32759" t="-11111" r="-62069" b="-53333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nl-N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99" name="Lijn"/>
            <p:cNvSpPr/>
            <p:nvPr/>
          </p:nvSpPr>
          <p:spPr>
            <a:xfrm>
              <a:off x="0" y="973962"/>
              <a:ext cx="768771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0" name="Vergelijking"/>
                <p:cNvSpPr txBox="1"/>
                <p:nvPr/>
              </p:nvSpPr>
              <p:spPr>
                <a:xfrm>
                  <a:off x="576494" y="1268136"/>
                  <a:ext cx="122201" cy="29189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txBody>
                <a:bodyPr wrap="none" lIns="0" tIns="0" rIns="0" bIns="0">
                  <a:spAutoFit/>
                </a:bodyPr>
                <a:lstStyle/>
                <a:p>
                  <a:pPr algn="l" defTabSz="914400" latinLnBrk="1">
                    <a:defRPr sz="1800"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sz="3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sz="3400"/>
                </a:p>
              </p:txBody>
            </p:sp>
          </mc:Choice>
          <mc:Fallback xmlns="">
            <p:sp>
              <p:nvSpPr>
                <p:cNvPr id="300" name="Vergelijking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6494" y="1268136"/>
                  <a:ext cx="122201" cy="291898"/>
                </a:xfrm>
                <a:prstGeom prst="rect">
                  <a:avLst/>
                </a:prstGeom>
                <a:blipFill>
                  <a:blip r:embed="rId11"/>
                  <a:stretch>
                    <a:fillRect l="-120000" r="-210000" b="-875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nl-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1" name="Vergelijking"/>
                <p:cNvSpPr txBox="1"/>
                <p:nvPr/>
              </p:nvSpPr>
              <p:spPr>
                <a:xfrm>
                  <a:off x="1786077" y="1268136"/>
                  <a:ext cx="122200" cy="29189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txBody>
                <a:bodyPr wrap="none" lIns="0" tIns="0" rIns="0" bIns="0">
                  <a:spAutoFit/>
                </a:bodyPr>
                <a:lstStyle/>
                <a:p>
                  <a:pPr algn="l" defTabSz="914400" latinLnBrk="1">
                    <a:defRPr sz="1800"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sz="3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sz="3400"/>
                </a:p>
              </p:txBody>
            </p:sp>
          </mc:Choice>
          <mc:Fallback xmlns="">
            <p:sp>
              <p:nvSpPr>
                <p:cNvPr id="301" name="Vergelijking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86077" y="1268136"/>
                  <a:ext cx="122200" cy="291898"/>
                </a:xfrm>
                <a:prstGeom prst="rect">
                  <a:avLst/>
                </a:prstGeom>
                <a:blipFill>
                  <a:blip r:embed="rId12"/>
                  <a:stretch>
                    <a:fillRect l="-109091" r="-190909" b="-875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nl-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2" name="Vergelijking"/>
                <p:cNvSpPr txBox="1"/>
                <p:nvPr/>
              </p:nvSpPr>
              <p:spPr>
                <a:xfrm>
                  <a:off x="3110903" y="1268136"/>
                  <a:ext cx="122201" cy="29189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txBody>
                <a:bodyPr wrap="none" lIns="0" tIns="0" rIns="0" bIns="0">
                  <a:spAutoFit/>
                </a:bodyPr>
                <a:lstStyle/>
                <a:p>
                  <a:pPr algn="l" defTabSz="914400" latinLnBrk="1">
                    <a:defRPr sz="1800"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sz="3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sz="3400"/>
                </a:p>
              </p:txBody>
            </p:sp>
          </mc:Choice>
          <mc:Fallback xmlns="">
            <p:sp>
              <p:nvSpPr>
                <p:cNvPr id="302" name="Vergelijking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10903" y="1268136"/>
                  <a:ext cx="122201" cy="291898"/>
                </a:xfrm>
                <a:prstGeom prst="rect">
                  <a:avLst/>
                </a:prstGeom>
                <a:blipFill>
                  <a:blip r:embed="rId13"/>
                  <a:stretch>
                    <a:fillRect l="-100000" r="-190909" b="-875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nl-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3" name="Vergelijking"/>
                <p:cNvSpPr txBox="1"/>
                <p:nvPr/>
              </p:nvSpPr>
              <p:spPr>
                <a:xfrm>
                  <a:off x="522916" y="2198636"/>
                  <a:ext cx="192152" cy="291897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txBody>
                <a:bodyPr wrap="none" lIns="0" tIns="0" rIns="0" bIns="0">
                  <a:spAutoFit/>
                </a:bodyPr>
                <a:lstStyle/>
                <a:p>
                  <a:pPr algn="l" defTabSz="914400" latinLnBrk="1">
                    <a:defRPr sz="1800"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sz="3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sz="3400"/>
                </a:p>
              </p:txBody>
            </p:sp>
          </mc:Choice>
          <mc:Fallback xmlns="">
            <p:sp>
              <p:nvSpPr>
                <p:cNvPr id="303" name="Vergelijking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2916" y="2198636"/>
                  <a:ext cx="192152" cy="291897"/>
                </a:xfrm>
                <a:prstGeom prst="rect">
                  <a:avLst/>
                </a:prstGeom>
                <a:blipFill>
                  <a:blip r:embed="rId14"/>
                  <a:stretch>
                    <a:fillRect l="-75000" r="-93750" b="-875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nl-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4" name="Vergelijking"/>
                <p:cNvSpPr txBox="1"/>
                <p:nvPr/>
              </p:nvSpPr>
              <p:spPr>
                <a:xfrm>
                  <a:off x="1732498" y="2198636"/>
                  <a:ext cx="199061" cy="291897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txBody>
                <a:bodyPr wrap="none" lIns="0" tIns="0" rIns="0" bIns="0">
                  <a:spAutoFit/>
                </a:bodyPr>
                <a:lstStyle/>
                <a:p>
                  <a:pPr algn="l" defTabSz="914400" latinLnBrk="1">
                    <a:defRPr sz="1800"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sz="3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oMath>
                    </m:oMathPara>
                  </a14:m>
                  <a:endParaRPr sz="3400"/>
                </a:p>
              </p:txBody>
            </p:sp>
          </mc:Choice>
          <mc:Fallback xmlns="">
            <p:sp>
              <p:nvSpPr>
                <p:cNvPr id="304" name="Vergelijking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32498" y="2198636"/>
                  <a:ext cx="199061" cy="291897"/>
                </a:xfrm>
                <a:prstGeom prst="rect">
                  <a:avLst/>
                </a:prstGeom>
                <a:blipFill>
                  <a:blip r:embed="rId15"/>
                  <a:stretch>
                    <a:fillRect l="-70588" r="-82353" b="-875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nl-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5" name="Vergelijking"/>
                <p:cNvSpPr txBox="1"/>
                <p:nvPr/>
              </p:nvSpPr>
              <p:spPr>
                <a:xfrm>
                  <a:off x="3094451" y="2092138"/>
                  <a:ext cx="122200" cy="29189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txBody>
                <a:bodyPr wrap="none" lIns="0" tIns="0" rIns="0" bIns="0">
                  <a:spAutoFit/>
                </a:bodyPr>
                <a:lstStyle/>
                <a:p>
                  <a:pPr algn="l" defTabSz="914400" latinLnBrk="1">
                    <a:defRPr sz="1800"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sz="3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sz="3400"/>
                </a:p>
              </p:txBody>
            </p:sp>
          </mc:Choice>
          <mc:Fallback xmlns="">
            <p:sp>
              <p:nvSpPr>
                <p:cNvPr id="305" name="Vergelijking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94451" y="2092138"/>
                  <a:ext cx="122200" cy="291898"/>
                </a:xfrm>
                <a:prstGeom prst="rect">
                  <a:avLst/>
                </a:prstGeom>
                <a:blipFill>
                  <a:blip r:embed="rId16"/>
                  <a:stretch>
                    <a:fillRect l="-109091" r="-181818" b="-91304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nl-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6" name="Vergelijking"/>
                <p:cNvSpPr txBox="1"/>
                <p:nvPr/>
              </p:nvSpPr>
              <p:spPr>
                <a:xfrm>
                  <a:off x="522916" y="3036838"/>
                  <a:ext cx="168403" cy="297943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txBody>
                <a:bodyPr wrap="none" lIns="0" tIns="0" rIns="0" bIns="0">
                  <a:spAutoFit/>
                </a:bodyPr>
                <a:lstStyle/>
                <a:p>
                  <a:pPr algn="l" defTabSz="914400" latinLnBrk="1">
                    <a:defRPr sz="1800"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sz="3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oMath>
                    </m:oMathPara>
                  </a14:m>
                  <a:endParaRPr sz="3400"/>
                </a:p>
              </p:txBody>
            </p:sp>
          </mc:Choice>
          <mc:Fallback xmlns="">
            <p:sp>
              <p:nvSpPr>
                <p:cNvPr id="306" name="Vergelijking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2916" y="3036838"/>
                  <a:ext cx="168403" cy="297943"/>
                </a:xfrm>
                <a:prstGeom prst="rect">
                  <a:avLst/>
                </a:prstGeom>
                <a:blipFill>
                  <a:blip r:embed="rId17"/>
                  <a:stretch>
                    <a:fillRect l="-85714" r="-121429" b="-875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nl-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7" name="Vergelijking"/>
                <p:cNvSpPr txBox="1"/>
                <p:nvPr/>
              </p:nvSpPr>
              <p:spPr>
                <a:xfrm>
                  <a:off x="1732498" y="3036838"/>
                  <a:ext cx="168403" cy="297943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txBody>
                <a:bodyPr wrap="none" lIns="0" tIns="0" rIns="0" bIns="0">
                  <a:spAutoFit/>
                </a:bodyPr>
                <a:lstStyle/>
                <a:p>
                  <a:pPr algn="l" defTabSz="914400" latinLnBrk="1">
                    <a:defRPr sz="1800"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sz="3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oMath>
                    </m:oMathPara>
                  </a14:m>
                  <a:endParaRPr sz="3400"/>
                </a:p>
              </p:txBody>
            </p:sp>
          </mc:Choice>
          <mc:Fallback xmlns="">
            <p:sp>
              <p:nvSpPr>
                <p:cNvPr id="307" name="Vergelijking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32498" y="3036838"/>
                  <a:ext cx="168403" cy="297943"/>
                </a:xfrm>
                <a:prstGeom prst="rect">
                  <a:avLst/>
                </a:prstGeom>
                <a:blipFill>
                  <a:blip r:embed="rId17"/>
                  <a:stretch>
                    <a:fillRect l="-85714" r="-121429" b="-875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nl-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8" name="Vergelijking"/>
                <p:cNvSpPr txBox="1"/>
                <p:nvPr/>
              </p:nvSpPr>
              <p:spPr>
                <a:xfrm>
                  <a:off x="3057325" y="3039839"/>
                  <a:ext cx="199061" cy="29189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txBody>
                <a:bodyPr wrap="none" lIns="0" tIns="0" rIns="0" bIns="0">
                  <a:spAutoFit/>
                </a:bodyPr>
                <a:lstStyle/>
                <a:p>
                  <a:pPr algn="l" defTabSz="914400" latinLnBrk="1">
                    <a:defRPr sz="1800"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sz="3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oMath>
                    </m:oMathPara>
                  </a14:m>
                  <a:endParaRPr sz="3400"/>
                </a:p>
              </p:txBody>
            </p:sp>
          </mc:Choice>
          <mc:Fallback xmlns="">
            <p:sp>
              <p:nvSpPr>
                <p:cNvPr id="308" name="Vergelijking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57325" y="3039839"/>
                  <a:ext cx="199061" cy="291898"/>
                </a:xfrm>
                <a:prstGeom prst="rect">
                  <a:avLst/>
                </a:prstGeom>
                <a:blipFill>
                  <a:blip r:embed="rId18"/>
                  <a:stretch>
                    <a:fillRect l="-70588" r="-88235" b="-875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nl-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9" name="Vergelijking"/>
                <p:cNvSpPr txBox="1"/>
                <p:nvPr/>
              </p:nvSpPr>
              <p:spPr>
                <a:xfrm>
                  <a:off x="522916" y="3881042"/>
                  <a:ext cx="199061" cy="291897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txBody>
                <a:bodyPr wrap="none" lIns="0" tIns="0" rIns="0" bIns="0">
                  <a:spAutoFit/>
                </a:bodyPr>
                <a:lstStyle/>
                <a:p>
                  <a:pPr algn="l" defTabSz="914400" latinLnBrk="1">
                    <a:defRPr sz="1800"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sz="3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oMath>
                    </m:oMathPara>
                  </a14:m>
                  <a:endParaRPr sz="3400"/>
                </a:p>
              </p:txBody>
            </p:sp>
          </mc:Choice>
          <mc:Fallback xmlns="">
            <p:sp>
              <p:nvSpPr>
                <p:cNvPr id="309" name="Vergelijking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2916" y="3881042"/>
                  <a:ext cx="199061" cy="291897"/>
                </a:xfrm>
                <a:prstGeom prst="rect">
                  <a:avLst/>
                </a:prstGeom>
                <a:blipFill>
                  <a:blip r:embed="rId19"/>
                  <a:stretch>
                    <a:fillRect l="-75000" r="-93750" b="-875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nl-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0" name="Vergelijking"/>
                <p:cNvSpPr txBox="1"/>
                <p:nvPr/>
              </p:nvSpPr>
              <p:spPr>
                <a:xfrm>
                  <a:off x="1732498" y="3881042"/>
                  <a:ext cx="199061" cy="291897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txBody>
                <a:bodyPr wrap="none" lIns="0" tIns="0" rIns="0" bIns="0">
                  <a:spAutoFit/>
                </a:bodyPr>
                <a:lstStyle/>
                <a:p>
                  <a:pPr algn="l" defTabSz="914400" latinLnBrk="1">
                    <a:defRPr sz="1800"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sz="3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oMath>
                    </m:oMathPara>
                  </a14:m>
                  <a:endParaRPr sz="3400"/>
                </a:p>
              </p:txBody>
            </p:sp>
          </mc:Choice>
          <mc:Fallback xmlns="">
            <p:sp>
              <p:nvSpPr>
                <p:cNvPr id="310" name="Vergelijking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32498" y="3881042"/>
                  <a:ext cx="199061" cy="291897"/>
                </a:xfrm>
                <a:prstGeom prst="rect">
                  <a:avLst/>
                </a:prstGeom>
                <a:blipFill>
                  <a:blip r:embed="rId19"/>
                  <a:stretch>
                    <a:fillRect l="-70588" r="-82353" b="-875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nl-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1" name="Vergelijking"/>
                <p:cNvSpPr txBox="1"/>
                <p:nvPr/>
              </p:nvSpPr>
              <p:spPr>
                <a:xfrm>
                  <a:off x="3057325" y="3881042"/>
                  <a:ext cx="199061" cy="291897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txBody>
                <a:bodyPr wrap="none" lIns="0" tIns="0" rIns="0" bIns="0">
                  <a:spAutoFit/>
                </a:bodyPr>
                <a:lstStyle/>
                <a:p>
                  <a:pPr algn="l" defTabSz="914400" latinLnBrk="1">
                    <a:defRPr sz="1800"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sz="3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oMath>
                    </m:oMathPara>
                  </a14:m>
                  <a:endParaRPr sz="3400"/>
                </a:p>
              </p:txBody>
            </p:sp>
          </mc:Choice>
          <mc:Fallback xmlns="">
            <p:sp>
              <p:nvSpPr>
                <p:cNvPr id="311" name="Vergelijking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57325" y="3881042"/>
                  <a:ext cx="199061" cy="291897"/>
                </a:xfrm>
                <a:prstGeom prst="rect">
                  <a:avLst/>
                </a:prstGeom>
                <a:blipFill>
                  <a:blip r:embed="rId20"/>
                  <a:stretch>
                    <a:fillRect l="-70588" r="-88235" b="-875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nl-N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12" name="Lijn"/>
            <p:cNvSpPr/>
            <p:nvPr/>
          </p:nvSpPr>
          <p:spPr>
            <a:xfrm>
              <a:off x="0" y="1793904"/>
              <a:ext cx="7687718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313" name="Lijn"/>
            <p:cNvSpPr/>
            <p:nvPr/>
          </p:nvSpPr>
          <p:spPr>
            <a:xfrm>
              <a:off x="0" y="2680551"/>
              <a:ext cx="7687718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314" name="Lijn"/>
            <p:cNvSpPr/>
            <p:nvPr/>
          </p:nvSpPr>
          <p:spPr>
            <a:xfrm>
              <a:off x="0" y="3514678"/>
              <a:ext cx="7687718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315" name="Lijn"/>
            <p:cNvSpPr/>
            <p:nvPr/>
          </p:nvSpPr>
          <p:spPr>
            <a:xfrm flipV="1">
              <a:off x="1188572" y="135611"/>
              <a:ext cx="1" cy="4203234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316" name="Lijn"/>
            <p:cNvSpPr/>
            <p:nvPr/>
          </p:nvSpPr>
          <p:spPr>
            <a:xfrm flipV="1">
              <a:off x="2455234" y="135611"/>
              <a:ext cx="1" cy="4203234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317" name="Lijn"/>
            <p:cNvSpPr/>
            <p:nvPr/>
          </p:nvSpPr>
          <p:spPr>
            <a:xfrm flipV="1">
              <a:off x="3789051" y="135611"/>
              <a:ext cx="1" cy="4203234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318" name="Lijn"/>
            <p:cNvSpPr/>
            <p:nvPr/>
          </p:nvSpPr>
          <p:spPr>
            <a:xfrm flipV="1">
              <a:off x="6321855" y="135611"/>
              <a:ext cx="1" cy="4203234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21" name="Vergelijking"/>
              <p:cNvSpPr txBox="1"/>
              <p:nvPr/>
            </p:nvSpPr>
            <p:spPr>
              <a:xfrm>
                <a:off x="4595582" y="5132272"/>
                <a:ext cx="14513062" cy="3440740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10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sz="10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sz="10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sz="10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sz="10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sz="10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sz="10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limUpp>
                        <m:limUppPr>
                          <m:ctrlPr>
                            <a:rPr sz="10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limUppPr>
                        <m:e>
                          <m:limLow>
                            <m:limLowPr>
                              <m:ctrlPr>
                                <a:rPr sz="101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sz="101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∑</m:t>
                              </m:r>
                            </m:e>
                            <m:lim>
                              <m:r>
                                <a:rPr sz="101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sz="101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sz="101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lim>
                          </m:limLow>
                        </m:e>
                        <m:lim>
                          <m:r>
                            <a:rPr sz="10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lim>
                      </m:limUpp>
                      <m:r>
                        <a:rPr sz="10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sz="10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10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sz="10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sz="10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sz="10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10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sz="10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sz="10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sz="10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sz="10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)−</m:t>
                      </m:r>
                      <m:sSup>
                        <m:sSupPr>
                          <m:ctrlPr>
                            <a:rPr sz="10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10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sz="10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sz="10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sz="10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sSup>
                        <m:sSupPr>
                          <m:ctrlPr>
                            <a:rPr sz="10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10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sz="10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sz="10100"/>
              </a:p>
            </p:txBody>
          </p:sp>
        </mc:Choice>
        <mc:Fallback xmlns="">
          <p:sp>
            <p:nvSpPr>
              <p:cNvPr id="321" name="Vergelijking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5582" y="5132272"/>
                <a:ext cx="14513062" cy="3440740"/>
              </a:xfrm>
              <a:prstGeom prst="rect">
                <a:avLst/>
              </a:prstGeom>
              <a:blipFill>
                <a:blip r:embed="rId2"/>
                <a:stretch>
                  <a:fillRect l="-3759" t="-1107" r="-15122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2" name="Kostenfunctie (J) voor 1 feature"/>
          <p:cNvSpPr txBox="1">
            <a:spLocks noGrp="1"/>
          </p:cNvSpPr>
          <p:nvPr>
            <p:ph type="title" idx="4294967295"/>
          </p:nvPr>
        </p:nvSpPr>
        <p:spPr>
          <a:xfrm>
            <a:off x="1283262" y="625078"/>
            <a:ext cx="21817476" cy="3036094"/>
          </a:xfrm>
          <a:prstGeom prst="rect">
            <a:avLst/>
          </a:prstGeom>
        </p:spPr>
        <p:txBody>
          <a:bodyPr/>
          <a:lstStyle/>
          <a:p>
            <a:r>
              <a:t>Kostenfunctie (J) voor 1 feature</a:t>
            </a:r>
          </a:p>
        </p:txBody>
      </p:sp>
      <p:sp>
        <p:nvSpPr>
          <p:cNvPr id="323" name="Waarom kwadraat?"/>
          <p:cNvSpPr txBox="1"/>
          <p:nvPr/>
        </p:nvSpPr>
        <p:spPr>
          <a:xfrm>
            <a:off x="9057159" y="10703125"/>
            <a:ext cx="5589906" cy="904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i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Waarom kwadraat?</a:t>
            </a: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ml:meerdere eigenschappen"/>
          <p:cNvSpPr txBox="1"/>
          <p:nvPr/>
        </p:nvSpPr>
        <p:spPr>
          <a:xfrm>
            <a:off x="2556656" y="6043612"/>
            <a:ext cx="19270688" cy="162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10000"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r>
              <a:t>ml:meerdere eigenschappen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ml:regressie"/>
          <p:cNvSpPr txBox="1"/>
          <p:nvPr/>
        </p:nvSpPr>
        <p:spPr>
          <a:xfrm>
            <a:off x="7526585" y="6043612"/>
            <a:ext cx="9330830" cy="162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10000"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r>
              <a:t>ml:regressie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scatter_1566209228.849519.png" descr="scatter_1566209228.84951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0674" y="-132995"/>
            <a:ext cx="18642653" cy="1398199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Lijn"/>
          <p:cNvSpPr/>
          <p:nvPr/>
        </p:nvSpPr>
        <p:spPr>
          <a:xfrm flipV="1">
            <a:off x="12361819" y="3934588"/>
            <a:ext cx="1" cy="852602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330" name="Lijn"/>
          <p:cNvSpPr/>
          <p:nvPr/>
        </p:nvSpPr>
        <p:spPr>
          <a:xfrm>
            <a:off x="7743474" y="5027762"/>
            <a:ext cx="923669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331" name="verkoopprijs (€)"/>
          <p:cNvSpPr txBox="1"/>
          <p:nvPr/>
        </p:nvSpPr>
        <p:spPr>
          <a:xfrm>
            <a:off x="12604326" y="3939640"/>
            <a:ext cx="4195640" cy="7901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verkoopprijs (€)</a:t>
            </a:r>
          </a:p>
        </p:txBody>
      </p:sp>
      <p:sp>
        <p:nvSpPr>
          <p:cNvPr id="332" name="grootte (m2)"/>
          <p:cNvSpPr txBox="1"/>
          <p:nvPr/>
        </p:nvSpPr>
        <p:spPr>
          <a:xfrm>
            <a:off x="8367450" y="3939640"/>
            <a:ext cx="3297710" cy="7901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t>grootte (m</a:t>
            </a:r>
            <a:r>
              <a:rPr baseline="31999"/>
              <a:t>2</a:t>
            </a:r>
            <a:r>
              <a:t>)</a:t>
            </a:r>
          </a:p>
        </p:txBody>
      </p:sp>
      <p:sp>
        <p:nvSpPr>
          <p:cNvPr id="333" name="279.500…"/>
          <p:cNvSpPr txBox="1"/>
          <p:nvPr/>
        </p:nvSpPr>
        <p:spPr>
          <a:xfrm>
            <a:off x="13578685" y="5318611"/>
            <a:ext cx="2246922" cy="78767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t>279.500</a:t>
            </a:r>
          </a:p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t>195.000</a:t>
            </a:r>
          </a:p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t>167.500</a:t>
            </a:r>
          </a:p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t>290.000</a:t>
            </a:r>
          </a:p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t>534.500</a:t>
            </a:r>
          </a:p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t>315.000</a:t>
            </a:r>
          </a:p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t>189.000</a:t>
            </a:r>
          </a:p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t>115.000</a:t>
            </a:r>
          </a:p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t>449.000</a:t>
            </a:r>
          </a:p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t>…</a:t>
            </a:r>
          </a:p>
        </p:txBody>
      </p:sp>
      <p:sp>
        <p:nvSpPr>
          <p:cNvPr id="334" name="127…"/>
          <p:cNvSpPr txBox="1"/>
          <p:nvPr/>
        </p:nvSpPr>
        <p:spPr>
          <a:xfrm>
            <a:off x="9455756" y="5318611"/>
            <a:ext cx="1121098" cy="78767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t>127</a:t>
            </a:r>
          </a:p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t>101</a:t>
            </a:r>
          </a:p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t>120</a:t>
            </a:r>
          </a:p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t>135</a:t>
            </a:r>
          </a:p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t>183</a:t>
            </a:r>
          </a:p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t>180</a:t>
            </a:r>
          </a:p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t>96</a:t>
            </a:r>
          </a:p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t>70</a:t>
            </a:r>
          </a:p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t>160</a:t>
            </a:r>
          </a:p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t>…</a:t>
            </a:r>
          </a:p>
        </p:txBody>
      </p:sp>
      <p:sp>
        <p:nvSpPr>
          <p:cNvPr id="335" name="Eén feature"/>
          <p:cNvSpPr txBox="1">
            <a:spLocks noGrp="1"/>
          </p:cNvSpPr>
          <p:nvPr>
            <p:ph type="title" idx="4294967295"/>
          </p:nvPr>
        </p:nvSpPr>
        <p:spPr>
          <a:xfrm>
            <a:off x="4387453" y="314704"/>
            <a:ext cx="15609094" cy="3036095"/>
          </a:xfrm>
          <a:prstGeom prst="rect">
            <a:avLst/>
          </a:prstGeom>
        </p:spPr>
        <p:txBody>
          <a:bodyPr/>
          <a:lstStyle/>
          <a:p>
            <a:r>
              <a:t>Eén feature</a:t>
            </a:r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Lijn"/>
          <p:cNvSpPr/>
          <p:nvPr/>
        </p:nvSpPr>
        <p:spPr>
          <a:xfrm>
            <a:off x="3644592" y="1900843"/>
            <a:ext cx="17094817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338" name="verkoopprijs (€)"/>
          <p:cNvSpPr txBox="1"/>
          <p:nvPr/>
        </p:nvSpPr>
        <p:spPr>
          <a:xfrm>
            <a:off x="16940231" y="812721"/>
            <a:ext cx="4195639" cy="7901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verkoopprijs (€)</a:t>
            </a:r>
          </a:p>
        </p:txBody>
      </p:sp>
      <p:sp>
        <p:nvSpPr>
          <p:cNvPr id="339" name="grootte (m2)"/>
          <p:cNvSpPr txBox="1"/>
          <p:nvPr/>
        </p:nvSpPr>
        <p:spPr>
          <a:xfrm>
            <a:off x="4268568" y="812721"/>
            <a:ext cx="3297709" cy="7901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t>grootte (m</a:t>
            </a:r>
            <a:r>
              <a:rPr baseline="31999"/>
              <a:t>2</a:t>
            </a:r>
            <a:r>
              <a:t>)</a:t>
            </a:r>
          </a:p>
        </p:txBody>
      </p:sp>
      <p:sp>
        <p:nvSpPr>
          <p:cNvPr id="340" name="279.500…"/>
          <p:cNvSpPr txBox="1"/>
          <p:nvPr/>
        </p:nvSpPr>
        <p:spPr>
          <a:xfrm>
            <a:off x="17914590" y="2337742"/>
            <a:ext cx="2246921" cy="47271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t>279.500</a:t>
            </a:r>
          </a:p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t>195.000</a:t>
            </a:r>
          </a:p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t>167.500</a:t>
            </a:r>
          </a:p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t>290.000</a:t>
            </a:r>
          </a:p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t>534.500</a:t>
            </a:r>
          </a:p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t>…</a:t>
            </a:r>
          </a:p>
        </p:txBody>
      </p:sp>
      <p:sp>
        <p:nvSpPr>
          <p:cNvPr id="341" name="127…"/>
          <p:cNvSpPr txBox="1"/>
          <p:nvPr/>
        </p:nvSpPr>
        <p:spPr>
          <a:xfrm>
            <a:off x="5356873" y="2337742"/>
            <a:ext cx="1121099" cy="47271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t>127</a:t>
            </a:r>
          </a:p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t>101</a:t>
            </a:r>
          </a:p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t>120</a:t>
            </a:r>
          </a:p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t>135</a:t>
            </a:r>
          </a:p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t>183</a:t>
            </a:r>
          </a:p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t>…</a:t>
            </a:r>
          </a:p>
        </p:txBody>
      </p:sp>
      <p:sp>
        <p:nvSpPr>
          <p:cNvPr id="342" name="aantal kamers"/>
          <p:cNvSpPr txBox="1"/>
          <p:nvPr/>
        </p:nvSpPr>
        <p:spPr>
          <a:xfrm>
            <a:off x="7842285" y="812721"/>
            <a:ext cx="3754116" cy="7901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aantal kamers</a:t>
            </a:r>
          </a:p>
        </p:txBody>
      </p:sp>
      <p:sp>
        <p:nvSpPr>
          <p:cNvPr id="343" name="tuin"/>
          <p:cNvSpPr txBox="1"/>
          <p:nvPr/>
        </p:nvSpPr>
        <p:spPr>
          <a:xfrm>
            <a:off x="11859180" y="812721"/>
            <a:ext cx="1181250" cy="7901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tuin</a:t>
            </a:r>
          </a:p>
        </p:txBody>
      </p:sp>
      <p:sp>
        <p:nvSpPr>
          <p:cNvPr id="344" name="energielabel"/>
          <p:cNvSpPr txBox="1"/>
          <p:nvPr/>
        </p:nvSpPr>
        <p:spPr>
          <a:xfrm>
            <a:off x="13300620" y="812721"/>
            <a:ext cx="3339568" cy="7901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energielabel</a:t>
            </a:r>
          </a:p>
        </p:txBody>
      </p:sp>
      <p:sp>
        <p:nvSpPr>
          <p:cNvPr id="345" name="Lijn"/>
          <p:cNvSpPr/>
          <p:nvPr/>
        </p:nvSpPr>
        <p:spPr>
          <a:xfrm flipV="1">
            <a:off x="16777025" y="807669"/>
            <a:ext cx="1" cy="6538877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346" name="3…"/>
          <p:cNvSpPr txBox="1"/>
          <p:nvPr/>
        </p:nvSpPr>
        <p:spPr>
          <a:xfrm>
            <a:off x="9555591" y="2337742"/>
            <a:ext cx="593999" cy="47271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t>3</a:t>
            </a:r>
          </a:p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t>2</a:t>
            </a:r>
          </a:p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t>2</a:t>
            </a:r>
          </a:p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t>4</a:t>
            </a:r>
          </a:p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t>3</a:t>
            </a:r>
          </a:p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t>…</a:t>
            </a:r>
          </a:p>
        </p:txBody>
      </p:sp>
      <p:sp>
        <p:nvSpPr>
          <p:cNvPr id="347" name="j…"/>
          <p:cNvSpPr txBox="1"/>
          <p:nvPr/>
        </p:nvSpPr>
        <p:spPr>
          <a:xfrm>
            <a:off x="12152806" y="2337742"/>
            <a:ext cx="593999" cy="47271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t>j</a:t>
            </a:r>
          </a:p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t>n</a:t>
            </a:r>
          </a:p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t>j</a:t>
            </a:r>
          </a:p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t>j</a:t>
            </a:r>
          </a:p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t>n</a:t>
            </a:r>
          </a:p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t>…</a:t>
            </a:r>
          </a:p>
        </p:txBody>
      </p:sp>
      <p:sp>
        <p:nvSpPr>
          <p:cNvPr id="348" name="A…"/>
          <p:cNvSpPr txBox="1"/>
          <p:nvPr/>
        </p:nvSpPr>
        <p:spPr>
          <a:xfrm>
            <a:off x="14755986" y="2337742"/>
            <a:ext cx="593998" cy="47271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t>A</a:t>
            </a:r>
          </a:p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t>C</a:t>
            </a:r>
          </a:p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t>B</a:t>
            </a:r>
          </a:p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t>C</a:t>
            </a:r>
          </a:p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t>D</a:t>
            </a:r>
          </a:p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t>…</a:t>
            </a:r>
          </a:p>
        </p:txBody>
      </p:sp>
      <p:sp>
        <p:nvSpPr>
          <p:cNvPr id="349" name="Lijn"/>
          <p:cNvSpPr/>
          <p:nvPr/>
        </p:nvSpPr>
        <p:spPr>
          <a:xfrm flipV="1">
            <a:off x="13163780" y="807669"/>
            <a:ext cx="1" cy="6538877"/>
          </a:xfrm>
          <a:prstGeom prst="line">
            <a:avLst/>
          </a:prstGeom>
          <a:ln w="25400">
            <a:solidFill>
              <a:srgbClr val="000000"/>
            </a:solidFill>
            <a:prstDash val="sysDot"/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350" name="Lijn"/>
          <p:cNvSpPr/>
          <p:nvPr/>
        </p:nvSpPr>
        <p:spPr>
          <a:xfrm flipV="1">
            <a:off x="11735831" y="807669"/>
            <a:ext cx="1" cy="6538877"/>
          </a:xfrm>
          <a:prstGeom prst="line">
            <a:avLst/>
          </a:prstGeom>
          <a:ln w="25400">
            <a:solidFill>
              <a:srgbClr val="000000"/>
            </a:solidFill>
            <a:prstDash val="sysDot"/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351" name="Lijn"/>
          <p:cNvSpPr/>
          <p:nvPr/>
        </p:nvSpPr>
        <p:spPr>
          <a:xfrm flipV="1">
            <a:off x="7702855" y="807669"/>
            <a:ext cx="1" cy="6538877"/>
          </a:xfrm>
          <a:prstGeom prst="line">
            <a:avLst/>
          </a:prstGeom>
          <a:ln w="25400">
            <a:solidFill>
              <a:srgbClr val="000000"/>
            </a:solidFill>
            <a:prstDash val="sysDot"/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352" name="aantal observaties"/>
          <p:cNvSpPr txBox="1"/>
          <p:nvPr/>
        </p:nvSpPr>
        <p:spPr>
          <a:xfrm>
            <a:off x="6511778" y="8132013"/>
            <a:ext cx="3154165" cy="5484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lnSpc>
                <a:spcPct val="150000"/>
              </a:lnSpc>
              <a:defRPr sz="32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aantal observaties</a:t>
            </a:r>
          </a:p>
        </p:txBody>
      </p:sp>
      <p:sp>
        <p:nvSpPr>
          <p:cNvPr id="353" name="notatie-afspraken"/>
          <p:cNvSpPr txBox="1"/>
          <p:nvPr/>
        </p:nvSpPr>
        <p:spPr>
          <a:xfrm>
            <a:off x="3950235" y="7371829"/>
            <a:ext cx="3138886" cy="5484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3200" b="1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notatie-afspraken</a:t>
            </a:r>
          </a:p>
        </p:txBody>
      </p:sp>
      <p:sp>
        <p:nvSpPr>
          <p:cNvPr id="354" name="Lijn"/>
          <p:cNvSpPr/>
          <p:nvPr/>
        </p:nvSpPr>
        <p:spPr>
          <a:xfrm flipV="1">
            <a:off x="6329073" y="7860572"/>
            <a:ext cx="1" cy="5831972"/>
          </a:xfrm>
          <a:prstGeom prst="line">
            <a:avLst/>
          </a:prstGeom>
          <a:ln w="25400">
            <a:solidFill>
              <a:srgbClr val="000000"/>
            </a:solidFill>
            <a:prstDash val="sysDot"/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355" name="Lijn"/>
          <p:cNvSpPr/>
          <p:nvPr/>
        </p:nvSpPr>
        <p:spPr>
          <a:xfrm>
            <a:off x="4002224" y="7878431"/>
            <a:ext cx="13045954" cy="1"/>
          </a:xfrm>
          <a:prstGeom prst="line">
            <a:avLst/>
          </a:prstGeom>
          <a:ln w="25400">
            <a:solidFill>
              <a:srgbClr val="000000"/>
            </a:solidFill>
            <a:prstDash val="sysDot"/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356" name="aantal eigenschappen (per observatie)"/>
          <p:cNvSpPr txBox="1"/>
          <p:nvPr/>
        </p:nvSpPr>
        <p:spPr>
          <a:xfrm>
            <a:off x="6511778" y="9090535"/>
            <a:ext cx="6463706" cy="5484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lnSpc>
                <a:spcPct val="150000"/>
              </a:lnSpc>
              <a:defRPr sz="32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aantal eigenschappen (per observatie)</a:t>
            </a:r>
          </a:p>
        </p:txBody>
      </p:sp>
      <p:sp>
        <p:nvSpPr>
          <p:cNvPr id="357" name="observatie nummer i"/>
          <p:cNvSpPr txBox="1"/>
          <p:nvPr/>
        </p:nvSpPr>
        <p:spPr>
          <a:xfrm>
            <a:off x="6511778" y="10131946"/>
            <a:ext cx="3582393" cy="5484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lnSpc>
                <a:spcPct val="150000"/>
              </a:lnSpc>
              <a:defRPr sz="32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observatie nummer i</a:t>
            </a:r>
          </a:p>
        </p:txBody>
      </p:sp>
      <p:sp>
        <p:nvSpPr>
          <p:cNvPr id="358" name="eigenschap j van observatie nummer i"/>
          <p:cNvSpPr txBox="1"/>
          <p:nvPr/>
        </p:nvSpPr>
        <p:spPr>
          <a:xfrm>
            <a:off x="6511778" y="11163868"/>
            <a:ext cx="6392665" cy="5484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lnSpc>
                <a:spcPct val="150000"/>
              </a:lnSpc>
              <a:defRPr sz="32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eigenschap j van observatie nummer i</a:t>
            </a:r>
          </a:p>
        </p:txBody>
      </p:sp>
      <p:sp>
        <p:nvSpPr>
          <p:cNvPr id="359" name="actuele waarde van observatie i"/>
          <p:cNvSpPr txBox="1"/>
          <p:nvPr/>
        </p:nvSpPr>
        <p:spPr>
          <a:xfrm>
            <a:off x="6511778" y="12094709"/>
            <a:ext cx="5372696" cy="5484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lnSpc>
                <a:spcPct val="150000"/>
              </a:lnSpc>
              <a:defRPr sz="32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actuele waarde van observatie i</a:t>
            </a:r>
          </a:p>
        </p:txBody>
      </p:sp>
      <p:sp>
        <p:nvSpPr>
          <p:cNvPr id="360" name="factor waarmee waarde van feature j moet worden vermenigvuldigd"/>
          <p:cNvSpPr txBox="1"/>
          <p:nvPr/>
        </p:nvSpPr>
        <p:spPr>
          <a:xfrm>
            <a:off x="6511778" y="12972240"/>
            <a:ext cx="11400831" cy="5484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lnSpc>
                <a:spcPct val="150000"/>
              </a:lnSpc>
              <a:defRPr sz="32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factor waarmee waarde van feature j moet worden vermenigvuldigd</a:t>
            </a:r>
          </a:p>
        </p:txBody>
      </p:sp>
      <p:sp>
        <p:nvSpPr>
          <p:cNvPr id="361" name="Lijn"/>
          <p:cNvSpPr/>
          <p:nvPr/>
        </p:nvSpPr>
        <p:spPr>
          <a:xfrm>
            <a:off x="4002224" y="8755963"/>
            <a:ext cx="13045954" cy="1"/>
          </a:xfrm>
          <a:prstGeom prst="line">
            <a:avLst/>
          </a:prstGeom>
          <a:ln w="12700">
            <a:solidFill>
              <a:srgbClr val="000000"/>
            </a:solidFill>
            <a:prstDash val="sysDot"/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362" name="Lijn"/>
          <p:cNvSpPr/>
          <p:nvPr/>
        </p:nvSpPr>
        <p:spPr>
          <a:xfrm>
            <a:off x="4002224" y="9813909"/>
            <a:ext cx="13045954" cy="1"/>
          </a:xfrm>
          <a:prstGeom prst="line">
            <a:avLst/>
          </a:prstGeom>
          <a:ln w="12700">
            <a:solidFill>
              <a:srgbClr val="000000"/>
            </a:solidFill>
            <a:prstDash val="sysDot"/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363" name="Lijn"/>
          <p:cNvSpPr/>
          <p:nvPr/>
        </p:nvSpPr>
        <p:spPr>
          <a:xfrm>
            <a:off x="4002224" y="10776557"/>
            <a:ext cx="13045954" cy="1"/>
          </a:xfrm>
          <a:prstGeom prst="line">
            <a:avLst/>
          </a:prstGeom>
          <a:ln w="12700">
            <a:solidFill>
              <a:srgbClr val="000000"/>
            </a:solidFill>
            <a:prstDash val="sysDot"/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364" name="Lijn"/>
          <p:cNvSpPr/>
          <p:nvPr/>
        </p:nvSpPr>
        <p:spPr>
          <a:xfrm>
            <a:off x="4002224" y="11960133"/>
            <a:ext cx="13045954" cy="1"/>
          </a:xfrm>
          <a:prstGeom prst="line">
            <a:avLst/>
          </a:prstGeom>
          <a:ln w="12700">
            <a:solidFill>
              <a:srgbClr val="000000"/>
            </a:solidFill>
            <a:prstDash val="sysDot"/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365" name="Lijn"/>
          <p:cNvSpPr/>
          <p:nvPr/>
        </p:nvSpPr>
        <p:spPr>
          <a:xfrm>
            <a:off x="4002224" y="12823159"/>
            <a:ext cx="13045954" cy="1"/>
          </a:xfrm>
          <a:prstGeom prst="line">
            <a:avLst/>
          </a:prstGeom>
          <a:ln w="12700">
            <a:solidFill>
              <a:srgbClr val="000000"/>
            </a:solidFill>
            <a:prstDash val="sysDot"/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6" name="Vergelijking"/>
              <p:cNvSpPr txBox="1"/>
              <p:nvPr/>
            </p:nvSpPr>
            <p:spPr>
              <a:xfrm>
                <a:off x="4839830" y="8217884"/>
                <a:ext cx="448209" cy="291466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5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sz="5100"/>
              </a:p>
            </p:txBody>
          </p:sp>
        </mc:Choice>
        <mc:Fallback xmlns="">
          <p:sp>
            <p:nvSpPr>
              <p:cNvPr id="366" name="Vergelijking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9830" y="8217884"/>
                <a:ext cx="448209" cy="291466"/>
              </a:xfrm>
              <a:prstGeom prst="rect">
                <a:avLst/>
              </a:prstGeom>
              <a:blipFill>
                <a:blip r:embed="rId2"/>
                <a:stretch>
                  <a:fillRect l="-36111" r="-52778" b="-150000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7" name="Vergelijking"/>
              <p:cNvSpPr txBox="1"/>
              <p:nvPr/>
            </p:nvSpPr>
            <p:spPr>
              <a:xfrm>
                <a:off x="4914411" y="9203864"/>
                <a:ext cx="297943" cy="291466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5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sz="5100"/>
              </a:p>
            </p:txBody>
          </p:sp>
        </mc:Choice>
        <mc:Fallback xmlns="">
          <p:sp>
            <p:nvSpPr>
              <p:cNvPr id="367" name="Vergelijking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4411" y="9203864"/>
                <a:ext cx="297943" cy="291466"/>
              </a:xfrm>
              <a:prstGeom prst="rect">
                <a:avLst/>
              </a:prstGeom>
              <a:blipFill>
                <a:blip r:embed="rId3"/>
                <a:stretch>
                  <a:fillRect l="-48000" r="-72000" b="-150000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8" name="Vergelijking"/>
              <p:cNvSpPr txBox="1"/>
              <p:nvPr/>
            </p:nvSpPr>
            <p:spPr>
              <a:xfrm>
                <a:off x="4689746" y="10057734"/>
                <a:ext cx="750789" cy="557644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sz="5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5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sz="5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sz="5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sz="5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sz="5100"/>
              </a:p>
            </p:txBody>
          </p:sp>
        </mc:Choice>
        <mc:Fallback xmlns="">
          <p:sp>
            <p:nvSpPr>
              <p:cNvPr id="368" name="Vergelijking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9746" y="10057734"/>
                <a:ext cx="750789" cy="557644"/>
              </a:xfrm>
              <a:prstGeom prst="rect">
                <a:avLst/>
              </a:prstGeom>
              <a:blipFill>
                <a:blip r:embed="rId4"/>
                <a:stretch>
                  <a:fillRect l="-20000" t="-11364" r="-56667" b="-43182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9" name="Vergelijking"/>
              <p:cNvSpPr txBox="1"/>
              <p:nvPr/>
            </p:nvSpPr>
            <p:spPr>
              <a:xfrm>
                <a:off x="4689006" y="10864984"/>
                <a:ext cx="752215" cy="915538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sz="5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sz="5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sz="5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sz="5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sz="5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sz="5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sz="5100"/>
              </a:p>
            </p:txBody>
          </p:sp>
        </mc:Choice>
        <mc:Fallback xmlns="">
          <p:sp>
            <p:nvSpPr>
              <p:cNvPr id="369" name="Vergelijking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9006" y="10864984"/>
                <a:ext cx="752215" cy="915538"/>
              </a:xfrm>
              <a:prstGeom prst="rect">
                <a:avLst/>
              </a:prstGeom>
              <a:blipFill>
                <a:blip r:embed="rId5"/>
                <a:stretch>
                  <a:fillRect l="-20000" t="-1370" r="-55000" b="-41096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0" name="Vergelijking"/>
              <p:cNvSpPr txBox="1"/>
              <p:nvPr/>
            </p:nvSpPr>
            <p:spPr>
              <a:xfrm>
                <a:off x="4690710" y="11967008"/>
                <a:ext cx="748846" cy="683946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sz="5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5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sz="5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sz="5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sz="5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sz="5100"/>
              </a:p>
            </p:txBody>
          </p:sp>
        </mc:Choice>
        <mc:Fallback xmlns="">
          <p:sp>
            <p:nvSpPr>
              <p:cNvPr id="370" name="Vergelijking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0710" y="11967008"/>
                <a:ext cx="748846" cy="683946"/>
              </a:xfrm>
              <a:prstGeom prst="rect">
                <a:avLst/>
              </a:prstGeom>
              <a:blipFill>
                <a:blip r:embed="rId6"/>
                <a:stretch>
                  <a:fillRect l="-30000" t="-9091" r="-58333" b="-43636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1" name="Vergelijking"/>
              <p:cNvSpPr txBox="1"/>
              <p:nvPr/>
            </p:nvSpPr>
            <p:spPr>
              <a:xfrm>
                <a:off x="4864369" y="12946970"/>
                <a:ext cx="398955" cy="696260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5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5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sz="5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sz="5100"/>
              </a:p>
            </p:txBody>
          </p:sp>
        </mc:Choice>
        <mc:Fallback xmlns="">
          <p:sp>
            <p:nvSpPr>
              <p:cNvPr id="371" name="Vergelijking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4369" y="12946970"/>
                <a:ext cx="398955" cy="696260"/>
              </a:xfrm>
              <a:prstGeom prst="rect">
                <a:avLst/>
              </a:prstGeom>
              <a:blipFill>
                <a:blip r:embed="rId7"/>
                <a:stretch>
                  <a:fillRect l="-56250" r="-78125" b="-48214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73" name="Vergelijking"/>
              <p:cNvSpPr txBox="1"/>
              <p:nvPr/>
            </p:nvSpPr>
            <p:spPr>
              <a:xfrm>
                <a:off x="3774260" y="5317216"/>
                <a:ext cx="7216211" cy="1077782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9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9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sz="9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sz="9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sz="9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sz="9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sz="9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9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sz="9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sz="9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sz="9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9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sz="9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sz="9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sz="9000"/>
              </a:p>
            </p:txBody>
          </p:sp>
        </mc:Choice>
        <mc:Fallback xmlns="">
          <p:sp>
            <p:nvSpPr>
              <p:cNvPr id="373" name="Vergelijking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4260" y="5317216"/>
                <a:ext cx="7216211" cy="1077782"/>
              </a:xfrm>
              <a:prstGeom prst="rect">
                <a:avLst/>
              </a:prstGeom>
              <a:blipFill>
                <a:blip r:embed="rId2"/>
                <a:stretch>
                  <a:fillRect l="-5800" t="-1163" r="-21968" b="-70930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4" name="Vergelijking"/>
              <p:cNvSpPr txBox="1"/>
              <p:nvPr/>
            </p:nvSpPr>
            <p:spPr>
              <a:xfrm>
                <a:off x="3774260" y="6955766"/>
                <a:ext cx="16835480" cy="1077781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9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9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sz="9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sz="9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sz="9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sz="9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sz="9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9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sz="9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sz="9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sz="9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9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sz="9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sz="9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9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sz="9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sz="9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sz="9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9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sz="9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sz="9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9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sz="9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sz="9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sz="9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9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sz="9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sz="9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9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sz="9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sz="9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sz="9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9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sz="9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sSub>
                        <m:sSubPr>
                          <m:ctrlPr>
                            <a:rPr sz="9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9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sz="9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sz="9000"/>
              </a:p>
            </p:txBody>
          </p:sp>
        </mc:Choice>
        <mc:Fallback xmlns="">
          <p:sp>
            <p:nvSpPr>
              <p:cNvPr id="374" name="Vergelijking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4260" y="6955766"/>
                <a:ext cx="16835480" cy="1077781"/>
              </a:xfrm>
              <a:prstGeom prst="rect">
                <a:avLst/>
              </a:prstGeom>
              <a:blipFill>
                <a:blip r:embed="rId3"/>
                <a:stretch>
                  <a:fillRect l="-2489" t="-1163" r="-19231" b="-72093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5" name="Hypothese o.b.v. 1 of meer features"/>
          <p:cNvSpPr txBox="1">
            <a:spLocks noGrp="1"/>
          </p:cNvSpPr>
          <p:nvPr>
            <p:ph type="title" idx="4294967295"/>
          </p:nvPr>
        </p:nvSpPr>
        <p:spPr>
          <a:xfrm>
            <a:off x="1549809" y="625078"/>
            <a:ext cx="21284382" cy="3036094"/>
          </a:xfrm>
          <a:prstGeom prst="rect">
            <a:avLst/>
          </a:prstGeom>
        </p:spPr>
        <p:txBody>
          <a:bodyPr/>
          <a:lstStyle>
            <a:lvl1pPr defTabSz="764024">
              <a:defRPr sz="10416"/>
            </a:lvl1pPr>
          </a:lstStyle>
          <a:p>
            <a:r>
              <a:t>Hypothese o.b.v. 1 of meer features</a:t>
            </a:r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kstvak 4">
                <a:extLst>
                  <a:ext uri="{FF2B5EF4-FFF2-40B4-BE49-F238E27FC236}">
                    <a16:creationId xmlns:a16="http://schemas.microsoft.com/office/drawing/2014/main" id="{FD8C2F01-B0DF-7535-49BF-A959CDC0F788}"/>
                  </a:ext>
                </a:extLst>
              </p:cNvPr>
              <p:cNvSpPr txBox="1"/>
              <p:nvPr/>
            </p:nvSpPr>
            <p:spPr>
              <a:xfrm>
                <a:off x="2766060" y="3216107"/>
                <a:ext cx="11608308" cy="589879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ar-AE" sz="80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ar-AE" sz="8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ar-AE" sz="8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nl-NL" sz="8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27</m:t>
                                </m:r>
                              </m:e>
                              <m:e>
                                <m:r>
                                  <a:rPr lang="ar-AE" sz="800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nl-NL" sz="8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  <m:e>
                                <m:r>
                                  <a:rPr lang="nl-NL" sz="8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</m:mr>
                            <m:mr>
                              <m:e>
                                <m:r>
                                  <a:rPr lang="nl-NL" sz="8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101</m:t>
                                </m:r>
                              </m:e>
                              <m:e>
                                <m:r>
                                  <a:rPr lang="nl-NL" sz="8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nl-NL" sz="8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e>
                                <m:r>
                                  <a:rPr lang="nl-NL" sz="8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</m:mr>
                            <m:mr>
                              <m:e>
                                <m:r>
                                  <a:rPr lang="nl-NL" sz="8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120</m:t>
                                </m:r>
                              </m:e>
                              <m:e>
                                <m:r>
                                  <a:rPr lang="nl-NL" sz="8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nl-NL" sz="8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  <m:e>
                                <m:r>
                                  <a:rPr lang="nl-NL" sz="8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</m:mr>
                            <m:mr>
                              <m:e>
                                <m:r>
                                  <a:rPr lang="nl-NL" sz="8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135</m:t>
                                </m:r>
                              </m:e>
                              <m:e>
                                <m:r>
                                  <a:rPr lang="nl-NL" sz="8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nl-NL" sz="8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  <m:e>
                                <m:r>
                                  <a:rPr lang="nl-NL" sz="8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</m:mr>
                            <m:mr>
                              <m:e>
                                <m:r>
                                  <a:rPr lang="nl-NL" sz="8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183</m:t>
                                </m:r>
                              </m:e>
                              <m:e>
                                <m:r>
                                  <a:rPr lang="nl-NL" sz="8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nl-NL" sz="8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e>
                                <m:r>
                                  <a:rPr lang="nl-NL" sz="8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nl-NL" sz="8000"/>
              </a:p>
            </p:txBody>
          </p:sp>
        </mc:Choice>
        <mc:Fallback>
          <p:sp>
            <p:nvSpPr>
              <p:cNvPr id="5" name="Tekstvak 4">
                <a:extLst>
                  <a:ext uri="{FF2B5EF4-FFF2-40B4-BE49-F238E27FC236}">
                    <a16:creationId xmlns:a16="http://schemas.microsoft.com/office/drawing/2014/main" id="{FD8C2F01-B0DF-7535-49BF-A959CDC0F7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6060" y="3216107"/>
                <a:ext cx="11608308" cy="589879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Vergelijking">
                <a:extLst>
                  <a:ext uri="{FF2B5EF4-FFF2-40B4-BE49-F238E27FC236}">
                    <a16:creationId xmlns:a16="http://schemas.microsoft.com/office/drawing/2014/main" id="{E23E93FD-9460-CA8C-0BD5-24BC87636D2A}"/>
                  </a:ext>
                </a:extLst>
              </p:cNvPr>
              <p:cNvSpPr txBox="1"/>
              <p:nvPr/>
            </p:nvSpPr>
            <p:spPr>
              <a:xfrm>
                <a:off x="16752969" y="3216107"/>
                <a:ext cx="2215286" cy="6258188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ar-AE" sz="88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ar-AE" sz="8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sym typeface="Symbol" panose="05050102010706020507" pitchFamily="18" charset="2"/>
                                </a:rPr>
                              </m:ctrlPr>
                            </m:eqArrPr>
                            <m:e>
                              <m:r>
                                <a:rPr lang="ar-AE" sz="8800" i="1">
                                  <a:latin typeface="Cambria Math" panose="02040503050406030204" pitchFamily="18" charset="0"/>
                                  <a:sym typeface="Symbol" panose="05050102010706020507" pitchFamily="18" charset="2"/>
                                </a:rPr>
                                <m:t></m:t>
                              </m:r>
                              <m:r>
                                <a:rPr lang="ar-AE" sz="8800" b="0" i="1" baseline="-25000" smtClean="0">
                                  <a:latin typeface="Cambria Math" panose="02040503050406030204" pitchFamily="18" charset="0"/>
                                  <a:sym typeface="Symbol" panose="05050102010706020507" pitchFamily="18" charset="2"/>
                                </a:rPr>
                                <m:t>0</m:t>
                              </m:r>
                            </m:e>
                            <m:e>
                              <m:r>
                                <a:rPr lang="ar-AE" sz="8800" i="1">
                                  <a:latin typeface="Cambria Math" panose="02040503050406030204" pitchFamily="18" charset="0"/>
                                  <a:sym typeface="Symbol" panose="05050102010706020507" pitchFamily="18" charset="2"/>
                                </a:rPr>
                                <m:t></m:t>
                              </m:r>
                              <m:r>
                                <a:rPr lang="nl-NL" sz="8800" b="0" i="1" baseline="-25000" smtClean="0">
                                  <a:latin typeface="Cambria Math" panose="02040503050406030204" pitchFamily="18" charset="0"/>
                                  <a:sym typeface="Symbol" panose="05050102010706020507" pitchFamily="18" charset="2"/>
                                </a:rPr>
                                <m:t>1</m:t>
                              </m:r>
                            </m:e>
                            <m:e>
                              <m:r>
                                <a:rPr lang="ar-AE" sz="8800" i="1">
                                  <a:latin typeface="Cambria Math" panose="02040503050406030204" pitchFamily="18" charset="0"/>
                                  <a:sym typeface="Symbol" panose="05050102010706020507" pitchFamily="18" charset="2"/>
                                </a:rPr>
                                <m:t></m:t>
                              </m:r>
                              <m:r>
                                <a:rPr lang="nl-NL" sz="8800" b="0" i="1" baseline="-25000" smtClean="0">
                                  <a:latin typeface="Cambria Math" panose="02040503050406030204" pitchFamily="18" charset="0"/>
                                  <a:sym typeface="Symbol" panose="05050102010706020507" pitchFamily="18" charset="2"/>
                                </a:rPr>
                                <m:t>2</m:t>
                              </m:r>
                            </m:e>
                            <m:e>
                              <m:r>
                                <a:rPr lang="ar-AE" sz="8800" i="1">
                                  <a:latin typeface="Cambria Math" panose="02040503050406030204" pitchFamily="18" charset="0"/>
                                  <a:sym typeface="Symbol" panose="05050102010706020507" pitchFamily="18" charset="2"/>
                                </a:rPr>
                                <m:t></m:t>
                              </m:r>
                              <m:r>
                                <a:rPr lang="nl-NL" sz="8800" b="0" i="1" baseline="-25000" smtClean="0">
                                  <a:latin typeface="Cambria Math" panose="02040503050406030204" pitchFamily="18" charset="0"/>
                                  <a:sym typeface="Symbol" panose="05050102010706020507" pitchFamily="18" charset="2"/>
                                </a:rPr>
                                <m:t>3</m:t>
                              </m:r>
                            </m:e>
                            <m:e>
                              <m:r>
                                <a:rPr lang="ar-AE" sz="8800" i="1">
                                  <a:latin typeface="Cambria Math" panose="02040503050406030204" pitchFamily="18" charset="0"/>
                                  <a:sym typeface="Symbol" panose="05050102010706020507" pitchFamily="18" charset="2"/>
                                </a:rPr>
                                <m:t></m:t>
                              </m:r>
                              <m:r>
                                <a:rPr lang="nl-NL" sz="8800" b="0" i="1" baseline="-25000" smtClean="0">
                                  <a:latin typeface="Cambria Math" panose="02040503050406030204" pitchFamily="18" charset="0"/>
                                  <a:sym typeface="Symbol" panose="05050102010706020507" pitchFamily="18" charset="2"/>
                                </a:rPr>
                                <m:t>4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sz="8800"/>
              </a:p>
            </p:txBody>
          </p:sp>
        </mc:Choice>
        <mc:Fallback>
          <p:sp>
            <p:nvSpPr>
              <p:cNvPr id="10" name="Vergelijking">
                <a:extLst>
                  <a:ext uri="{FF2B5EF4-FFF2-40B4-BE49-F238E27FC236}">
                    <a16:creationId xmlns:a16="http://schemas.microsoft.com/office/drawing/2014/main" id="{E23E93FD-9460-CA8C-0BD5-24BC87636D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52969" y="3216107"/>
                <a:ext cx="2215286" cy="6258188"/>
              </a:xfrm>
              <a:prstGeom prst="rect">
                <a:avLst/>
              </a:prstGeom>
              <a:blipFill>
                <a:blip r:embed="rId3"/>
                <a:stretch>
                  <a:fillRect b="-3216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kstvak 10">
            <a:extLst>
              <a:ext uri="{FF2B5EF4-FFF2-40B4-BE49-F238E27FC236}">
                <a16:creationId xmlns:a16="http://schemas.microsoft.com/office/drawing/2014/main" id="{6B5473E6-7F93-E1DC-6EDE-F9F2FC922FA7}"/>
              </a:ext>
            </a:extLst>
          </p:cNvPr>
          <p:cNvSpPr txBox="1"/>
          <p:nvPr/>
        </p:nvSpPr>
        <p:spPr>
          <a:xfrm>
            <a:off x="6931152" y="768661"/>
            <a:ext cx="3364992" cy="14984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nl-NL" sz="88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X</a:t>
            </a:r>
          </a:p>
        </p:txBody>
      </p:sp>
      <p:sp>
        <p:nvSpPr>
          <p:cNvPr id="12" name="Tekstvak 11">
            <a:extLst>
              <a:ext uri="{FF2B5EF4-FFF2-40B4-BE49-F238E27FC236}">
                <a16:creationId xmlns:a16="http://schemas.microsoft.com/office/drawing/2014/main" id="{66142313-1DC4-C58A-8189-47EA44B641E6}"/>
              </a:ext>
            </a:extLst>
          </p:cNvPr>
          <p:cNvSpPr txBox="1"/>
          <p:nvPr/>
        </p:nvSpPr>
        <p:spPr>
          <a:xfrm>
            <a:off x="16178116" y="768661"/>
            <a:ext cx="3364992" cy="14984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nl-NL" sz="88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Symbol" panose="05050102010706020507" pitchFamily="18" charset="2"/>
              </a:rPr>
              <a:t></a:t>
            </a:r>
            <a:endParaRPr kumimoji="0" lang="nl-NL" sz="88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3" name="Dimensies (rijen x kolommen):…">
            <a:extLst>
              <a:ext uri="{FF2B5EF4-FFF2-40B4-BE49-F238E27FC236}">
                <a16:creationId xmlns:a16="http://schemas.microsoft.com/office/drawing/2014/main" id="{CBA1D873-4464-7AE4-FC86-BC7A7CA6A629}"/>
              </a:ext>
            </a:extLst>
          </p:cNvPr>
          <p:cNvSpPr txBox="1"/>
          <p:nvPr/>
        </p:nvSpPr>
        <p:spPr>
          <a:xfrm>
            <a:off x="8398494" y="10499893"/>
            <a:ext cx="7587012" cy="26064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l">
              <a:defRPr b="1">
                <a:latin typeface="Helvetica"/>
                <a:ea typeface="Helvetica"/>
                <a:cs typeface="Helvetica"/>
                <a:sym typeface="Helvetica"/>
              </a:defRPr>
            </a:pPr>
            <a:r>
              <a:rPr sz="4000"/>
              <a:t>Dimensies (rijen x kolommen):</a:t>
            </a:r>
          </a:p>
          <a:p>
            <a:pPr algn="l"/>
            <a:endParaRPr sz="4000"/>
          </a:p>
          <a:p>
            <a:pPr algn="l"/>
            <a:r>
              <a:rPr lang="nl-NL" sz="4000"/>
              <a:t>X</a:t>
            </a:r>
            <a:r>
              <a:rPr sz="4000"/>
              <a:t> = { </a:t>
            </a:r>
            <a:r>
              <a:rPr lang="nl-NL" sz="4000"/>
              <a:t>n</a:t>
            </a:r>
            <a:r>
              <a:rPr sz="4000"/>
              <a:t> x </a:t>
            </a:r>
            <a:r>
              <a:rPr lang="nl-NL" sz="4000" b="1">
                <a:solidFill>
                  <a:srgbClr val="FF0000"/>
                </a:solidFill>
                <a:latin typeface="Helvetica"/>
                <a:cs typeface="Helvetica"/>
                <a:sym typeface="Helvetica"/>
              </a:rPr>
              <a:t>4</a:t>
            </a:r>
            <a:r>
              <a:rPr sz="4000"/>
              <a:t> }</a:t>
            </a:r>
          </a:p>
          <a:p>
            <a:pPr algn="l"/>
            <a:r>
              <a:rPr lang="nl-NL" sz="4000">
                <a:sym typeface="Symbol" panose="05050102010706020507" pitchFamily="18" charset="2"/>
              </a:rPr>
              <a:t></a:t>
            </a:r>
            <a:r>
              <a:rPr sz="4000"/>
              <a:t> = { </a:t>
            </a:r>
            <a:r>
              <a:rPr lang="nl-NL" sz="4000" b="1">
                <a:solidFill>
                  <a:srgbClr val="FF0000"/>
                </a:solidFill>
                <a:latin typeface="Helvetica"/>
                <a:cs typeface="Helvetica"/>
                <a:sym typeface="Helvetica"/>
              </a:rPr>
              <a:t>5</a:t>
            </a:r>
            <a:r>
              <a:rPr sz="4000"/>
              <a:t> x 1}</a:t>
            </a:r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82" name="Vergelijking"/>
              <p:cNvSpPr txBox="1"/>
              <p:nvPr/>
            </p:nvSpPr>
            <p:spPr>
              <a:xfrm>
                <a:off x="7324489" y="3824067"/>
                <a:ext cx="5003316" cy="2124457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6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sz="6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sz="6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sz="6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sz="6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sz="6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sz="6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sz="6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sz="6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sz="6800"/>
              </a:p>
            </p:txBody>
          </p:sp>
        </mc:Choice>
        <mc:Fallback xmlns="">
          <p:sp>
            <p:nvSpPr>
              <p:cNvPr id="382" name="Vergelijking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4489" y="3824067"/>
                <a:ext cx="5003316" cy="2124457"/>
              </a:xfrm>
              <a:prstGeom prst="rect">
                <a:avLst/>
              </a:prstGeom>
              <a:blipFill>
                <a:blip r:embed="rId2"/>
                <a:stretch>
                  <a:fillRect l="-5823" t="-1183" r="-9114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3" name="Vergelijking"/>
              <p:cNvSpPr txBox="1"/>
              <p:nvPr/>
            </p:nvSpPr>
            <p:spPr>
              <a:xfrm>
                <a:off x="14155528" y="3560463"/>
                <a:ext cx="2924630" cy="2655571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6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sz="6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sz="6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sz="6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sz="6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sz="6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sz="6800"/>
              </a:p>
            </p:txBody>
          </p:sp>
        </mc:Choice>
        <mc:Fallback xmlns="">
          <p:sp>
            <p:nvSpPr>
              <p:cNvPr id="383" name="Vergelijking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55528" y="3560463"/>
                <a:ext cx="2924630" cy="2655571"/>
              </a:xfrm>
              <a:prstGeom prst="rect">
                <a:avLst/>
              </a:prstGeom>
              <a:blipFill>
                <a:blip r:embed="rId3"/>
                <a:stretch>
                  <a:fillRect l="-9091" t="-476" b="-14762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4" name="Intermezzo: vermenigvuldigen van matrices met vectoren"/>
          <p:cNvSpPr txBox="1"/>
          <p:nvPr/>
        </p:nvSpPr>
        <p:spPr>
          <a:xfrm>
            <a:off x="4352609" y="329967"/>
            <a:ext cx="12074327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sz="3200">
                <a:latin typeface="Verdana"/>
                <a:ea typeface="Verdana"/>
                <a:cs typeface="Verdana"/>
                <a:sym typeface="Verdana"/>
              </a:defRPr>
            </a:pPr>
            <a:r>
              <a:rPr u="sng"/>
              <a:t>Intermezzo:</a:t>
            </a:r>
            <a:r>
              <a:t> vermenigvuldigen van matrices met vectoren</a:t>
            </a:r>
          </a:p>
        </p:txBody>
      </p:sp>
      <p:sp>
        <p:nvSpPr>
          <p:cNvPr id="385" name="Dimensies (rijen x kolommen):…"/>
          <p:cNvSpPr txBox="1"/>
          <p:nvPr/>
        </p:nvSpPr>
        <p:spPr>
          <a:xfrm>
            <a:off x="7266778" y="7147602"/>
            <a:ext cx="9365557" cy="47148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l">
              <a:defRPr b="1">
                <a:latin typeface="Helvetica"/>
                <a:ea typeface="Helvetica"/>
                <a:cs typeface="Helvetica"/>
                <a:sym typeface="Helvetica"/>
              </a:defRPr>
            </a:pPr>
            <a:r>
              <a:t>Dimensies (rijen x kolommen):</a:t>
            </a:r>
          </a:p>
          <a:p>
            <a:pPr algn="l"/>
            <a:endParaRPr/>
          </a:p>
          <a:p>
            <a:pPr algn="l"/>
            <a:r>
              <a:t>A = { 2 x 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3</a:t>
            </a:r>
            <a:r>
              <a:t> }</a:t>
            </a:r>
          </a:p>
          <a:p>
            <a:pPr algn="l"/>
            <a:r>
              <a:t>B = { 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3</a:t>
            </a:r>
            <a:r>
              <a:t> x 1}</a:t>
            </a:r>
          </a:p>
          <a:p>
            <a:pPr algn="l"/>
            <a:r>
              <a:t>=&gt;</a:t>
            </a:r>
          </a:p>
          <a:p>
            <a:pPr algn="l"/>
            <a:r>
              <a:t>A.B = { 2 x 1 }</a:t>
            </a:r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kstvak 4">
                <a:extLst>
                  <a:ext uri="{FF2B5EF4-FFF2-40B4-BE49-F238E27FC236}">
                    <a16:creationId xmlns:a16="http://schemas.microsoft.com/office/drawing/2014/main" id="{FD8C2F01-B0DF-7535-49BF-A959CDC0F788}"/>
                  </a:ext>
                </a:extLst>
              </p:cNvPr>
              <p:cNvSpPr txBox="1"/>
              <p:nvPr/>
            </p:nvSpPr>
            <p:spPr>
              <a:xfrm>
                <a:off x="2766060" y="2886923"/>
                <a:ext cx="11608308" cy="600497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ar-AE" sz="80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5"/>
                                    <m:mcJc m:val="center"/>
                                  </m:mcPr>
                                </m:mc>
                              </m:mcs>
                              <m:ctrlPr>
                                <a:rPr lang="ar-AE" sz="8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nl-NL" sz="8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ar-AE" sz="8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nl-NL" sz="8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27</m:t>
                                </m:r>
                              </m:e>
                              <m:e>
                                <m:r>
                                  <a:rPr lang="ar-AE" sz="800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nl-NL" sz="8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  <m:e>
                                <m:r>
                                  <a:rPr lang="nl-NL" sz="8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</m:mr>
                            <m:mr>
                              <m:e>
                                <m:r>
                                  <a:rPr lang="nl-NL" sz="8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nl-NL" sz="8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101</m:t>
                                </m:r>
                              </m:e>
                              <m:e>
                                <m:r>
                                  <a:rPr lang="nl-NL" sz="8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nl-NL" sz="8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e>
                                <m:r>
                                  <a:rPr lang="nl-NL" sz="8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</m:mr>
                            <m:mr>
                              <m:e>
                                <m:r>
                                  <a:rPr lang="nl-NL" sz="8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nl-NL" sz="8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120</m:t>
                                </m:r>
                              </m:e>
                              <m:e>
                                <m:r>
                                  <a:rPr lang="nl-NL" sz="8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nl-NL" sz="8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  <m:e>
                                <m:r>
                                  <a:rPr lang="nl-NL" sz="8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</m:mr>
                            <m:mr>
                              <m:e>
                                <m:r>
                                  <a:rPr lang="nl-NL" sz="8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nl-NL" sz="8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135</m:t>
                                </m:r>
                              </m:e>
                              <m:e>
                                <m:r>
                                  <a:rPr lang="nl-NL" sz="8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nl-NL" sz="8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  <m:e>
                                <m:r>
                                  <a:rPr lang="nl-NL" sz="8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</m:mr>
                            <m:mr>
                              <m:e>
                                <m:r>
                                  <a:rPr lang="nl-NL" sz="8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nl-NL" sz="8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183</m:t>
                                </m:r>
                              </m:e>
                              <m:e>
                                <m:r>
                                  <a:rPr lang="nl-NL" sz="8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nl-NL" sz="8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e>
                                <m:r>
                                  <a:rPr lang="nl-NL" sz="8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nl-NL" sz="8000"/>
              </a:p>
            </p:txBody>
          </p:sp>
        </mc:Choice>
        <mc:Fallback>
          <p:sp>
            <p:nvSpPr>
              <p:cNvPr id="5" name="Tekstvak 4">
                <a:extLst>
                  <a:ext uri="{FF2B5EF4-FFF2-40B4-BE49-F238E27FC236}">
                    <a16:creationId xmlns:a16="http://schemas.microsoft.com/office/drawing/2014/main" id="{FD8C2F01-B0DF-7535-49BF-A959CDC0F7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6060" y="2886923"/>
                <a:ext cx="11608308" cy="600497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Vergelijking">
                <a:extLst>
                  <a:ext uri="{FF2B5EF4-FFF2-40B4-BE49-F238E27FC236}">
                    <a16:creationId xmlns:a16="http://schemas.microsoft.com/office/drawing/2014/main" id="{E23E93FD-9460-CA8C-0BD5-24BC87636D2A}"/>
                  </a:ext>
                </a:extLst>
              </p:cNvPr>
              <p:cNvSpPr txBox="1"/>
              <p:nvPr/>
            </p:nvSpPr>
            <p:spPr>
              <a:xfrm>
                <a:off x="16752969" y="2886923"/>
                <a:ext cx="2215286" cy="6258188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ar-AE" sz="88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ar-AE" sz="8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sym typeface="Symbol" panose="05050102010706020507" pitchFamily="18" charset="2"/>
                                </a:rPr>
                              </m:ctrlPr>
                            </m:eqArrPr>
                            <m:e>
                              <m:r>
                                <a:rPr lang="ar-AE" sz="8800" i="1">
                                  <a:latin typeface="Cambria Math" panose="02040503050406030204" pitchFamily="18" charset="0"/>
                                  <a:sym typeface="Symbol" panose="05050102010706020507" pitchFamily="18" charset="2"/>
                                </a:rPr>
                                <m:t></m:t>
                              </m:r>
                              <m:r>
                                <a:rPr lang="ar-AE" sz="8800" b="0" i="1" baseline="-25000" smtClean="0">
                                  <a:latin typeface="Cambria Math" panose="02040503050406030204" pitchFamily="18" charset="0"/>
                                  <a:sym typeface="Symbol" panose="05050102010706020507" pitchFamily="18" charset="2"/>
                                </a:rPr>
                                <m:t>0</m:t>
                              </m:r>
                            </m:e>
                            <m:e>
                              <m:r>
                                <a:rPr lang="ar-AE" sz="8800" i="1">
                                  <a:latin typeface="Cambria Math" panose="02040503050406030204" pitchFamily="18" charset="0"/>
                                  <a:sym typeface="Symbol" panose="05050102010706020507" pitchFamily="18" charset="2"/>
                                </a:rPr>
                                <m:t></m:t>
                              </m:r>
                              <m:r>
                                <a:rPr lang="nl-NL" sz="8800" b="0" i="1" baseline="-25000" smtClean="0">
                                  <a:latin typeface="Cambria Math" panose="02040503050406030204" pitchFamily="18" charset="0"/>
                                  <a:sym typeface="Symbol" panose="05050102010706020507" pitchFamily="18" charset="2"/>
                                </a:rPr>
                                <m:t>1</m:t>
                              </m:r>
                            </m:e>
                            <m:e>
                              <m:r>
                                <a:rPr lang="ar-AE" sz="8800" i="1">
                                  <a:latin typeface="Cambria Math" panose="02040503050406030204" pitchFamily="18" charset="0"/>
                                  <a:sym typeface="Symbol" panose="05050102010706020507" pitchFamily="18" charset="2"/>
                                </a:rPr>
                                <m:t></m:t>
                              </m:r>
                              <m:r>
                                <a:rPr lang="nl-NL" sz="8800" b="0" i="1" baseline="-25000" smtClean="0">
                                  <a:latin typeface="Cambria Math" panose="02040503050406030204" pitchFamily="18" charset="0"/>
                                  <a:sym typeface="Symbol" panose="05050102010706020507" pitchFamily="18" charset="2"/>
                                </a:rPr>
                                <m:t>2</m:t>
                              </m:r>
                            </m:e>
                            <m:e>
                              <m:r>
                                <a:rPr lang="ar-AE" sz="8800" i="1">
                                  <a:latin typeface="Cambria Math" panose="02040503050406030204" pitchFamily="18" charset="0"/>
                                  <a:sym typeface="Symbol" panose="05050102010706020507" pitchFamily="18" charset="2"/>
                                </a:rPr>
                                <m:t></m:t>
                              </m:r>
                              <m:r>
                                <a:rPr lang="nl-NL" sz="8800" b="0" i="1" baseline="-25000" smtClean="0">
                                  <a:latin typeface="Cambria Math" panose="02040503050406030204" pitchFamily="18" charset="0"/>
                                  <a:sym typeface="Symbol" panose="05050102010706020507" pitchFamily="18" charset="2"/>
                                </a:rPr>
                                <m:t>3</m:t>
                              </m:r>
                            </m:e>
                            <m:e>
                              <m:r>
                                <a:rPr lang="ar-AE" sz="8800" i="1">
                                  <a:latin typeface="Cambria Math" panose="02040503050406030204" pitchFamily="18" charset="0"/>
                                  <a:sym typeface="Symbol" panose="05050102010706020507" pitchFamily="18" charset="2"/>
                                </a:rPr>
                                <m:t></m:t>
                              </m:r>
                              <m:r>
                                <a:rPr lang="nl-NL" sz="8800" b="0" i="1" baseline="-25000" smtClean="0">
                                  <a:latin typeface="Cambria Math" panose="02040503050406030204" pitchFamily="18" charset="0"/>
                                  <a:sym typeface="Symbol" panose="05050102010706020507" pitchFamily="18" charset="2"/>
                                </a:rPr>
                                <m:t>4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sz="8800"/>
              </a:p>
            </p:txBody>
          </p:sp>
        </mc:Choice>
        <mc:Fallback>
          <p:sp>
            <p:nvSpPr>
              <p:cNvPr id="10" name="Vergelijking">
                <a:extLst>
                  <a:ext uri="{FF2B5EF4-FFF2-40B4-BE49-F238E27FC236}">
                    <a16:creationId xmlns:a16="http://schemas.microsoft.com/office/drawing/2014/main" id="{E23E93FD-9460-CA8C-0BD5-24BC87636D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52969" y="2886923"/>
                <a:ext cx="2215286" cy="6258188"/>
              </a:xfrm>
              <a:prstGeom prst="rect">
                <a:avLst/>
              </a:prstGeom>
              <a:blipFill>
                <a:blip r:embed="rId3"/>
                <a:stretch>
                  <a:fillRect b="-3216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kstvak 10">
            <a:extLst>
              <a:ext uri="{FF2B5EF4-FFF2-40B4-BE49-F238E27FC236}">
                <a16:creationId xmlns:a16="http://schemas.microsoft.com/office/drawing/2014/main" id="{6B5473E6-7F93-E1DC-6EDE-F9F2FC922FA7}"/>
              </a:ext>
            </a:extLst>
          </p:cNvPr>
          <p:cNvSpPr txBox="1"/>
          <p:nvPr/>
        </p:nvSpPr>
        <p:spPr>
          <a:xfrm>
            <a:off x="6931152" y="439477"/>
            <a:ext cx="3364992" cy="14984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nl-NL" sz="88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X</a:t>
            </a:r>
          </a:p>
        </p:txBody>
      </p:sp>
      <p:sp>
        <p:nvSpPr>
          <p:cNvPr id="12" name="Tekstvak 11">
            <a:extLst>
              <a:ext uri="{FF2B5EF4-FFF2-40B4-BE49-F238E27FC236}">
                <a16:creationId xmlns:a16="http://schemas.microsoft.com/office/drawing/2014/main" id="{66142313-1DC4-C58A-8189-47EA44B641E6}"/>
              </a:ext>
            </a:extLst>
          </p:cNvPr>
          <p:cNvSpPr txBox="1"/>
          <p:nvPr/>
        </p:nvSpPr>
        <p:spPr>
          <a:xfrm>
            <a:off x="16178116" y="439477"/>
            <a:ext cx="3364992" cy="14984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nl-NL" sz="88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Symbol" panose="05050102010706020507" pitchFamily="18" charset="2"/>
              </a:rPr>
              <a:t></a:t>
            </a:r>
            <a:endParaRPr kumimoji="0" lang="nl-NL" sz="88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3" name="Dimensies (rijen x kolommen):…">
            <a:extLst>
              <a:ext uri="{FF2B5EF4-FFF2-40B4-BE49-F238E27FC236}">
                <a16:creationId xmlns:a16="http://schemas.microsoft.com/office/drawing/2014/main" id="{CBA1D873-4464-7AE4-FC86-BC7A7CA6A629}"/>
              </a:ext>
            </a:extLst>
          </p:cNvPr>
          <p:cNvSpPr txBox="1"/>
          <p:nvPr/>
        </p:nvSpPr>
        <p:spPr>
          <a:xfrm>
            <a:off x="8398494" y="9646596"/>
            <a:ext cx="7587012" cy="3837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l">
              <a:defRPr b="1">
                <a:latin typeface="Helvetica"/>
                <a:ea typeface="Helvetica"/>
                <a:cs typeface="Helvetica"/>
                <a:sym typeface="Helvetica"/>
              </a:defRPr>
            </a:pPr>
            <a:r>
              <a:rPr sz="4000"/>
              <a:t>Dimensies (rijen x kolommen):</a:t>
            </a:r>
          </a:p>
          <a:p>
            <a:pPr algn="l"/>
            <a:endParaRPr sz="4000"/>
          </a:p>
          <a:p>
            <a:pPr algn="l"/>
            <a:r>
              <a:rPr lang="nl-NL" sz="4000"/>
              <a:t>X</a:t>
            </a:r>
            <a:r>
              <a:rPr sz="4000"/>
              <a:t> = { </a:t>
            </a:r>
            <a:r>
              <a:rPr lang="nl-NL" sz="4000"/>
              <a:t>n</a:t>
            </a:r>
            <a:r>
              <a:rPr sz="4000"/>
              <a:t> x </a:t>
            </a:r>
            <a:r>
              <a:rPr lang="nl-NL" sz="4000" b="1">
                <a:solidFill>
                  <a:srgbClr val="00B050"/>
                </a:solidFill>
                <a:latin typeface="Helvetica"/>
                <a:cs typeface="Helvetica"/>
                <a:sym typeface="Helvetica"/>
              </a:rPr>
              <a:t>5</a:t>
            </a:r>
            <a:r>
              <a:rPr sz="4000"/>
              <a:t> }</a:t>
            </a:r>
          </a:p>
          <a:p>
            <a:pPr marL="571500" indent="-571500" algn="l">
              <a:buFont typeface="Symbol" panose="05050102010706020507" pitchFamily="18" charset="2"/>
              <a:buChar char="Q"/>
            </a:pPr>
            <a:r>
              <a:rPr sz="4000"/>
              <a:t>= { </a:t>
            </a:r>
            <a:r>
              <a:rPr lang="nl-NL" sz="4000" b="1">
                <a:solidFill>
                  <a:srgbClr val="00B050"/>
                </a:solidFill>
                <a:latin typeface="Helvetica"/>
                <a:cs typeface="Helvetica"/>
                <a:sym typeface="Helvetica"/>
              </a:rPr>
              <a:t>5</a:t>
            </a:r>
            <a:r>
              <a:rPr sz="4000"/>
              <a:t> x 1}</a:t>
            </a:r>
            <a:endParaRPr lang="nl-NL" sz="4000"/>
          </a:p>
          <a:p>
            <a:pPr algn="l"/>
            <a:r>
              <a:rPr lang="en-US" sz="4000"/>
              <a:t>=&gt;</a:t>
            </a:r>
          </a:p>
          <a:p>
            <a:pPr algn="l"/>
            <a:r>
              <a:rPr lang="en-US" sz="4000"/>
              <a:t>X.</a:t>
            </a:r>
            <a:r>
              <a:rPr lang="en-US" sz="4000">
                <a:sym typeface="Symbol" panose="05050102010706020507" pitchFamily="18" charset="2"/>
              </a:rPr>
              <a:t></a:t>
            </a:r>
            <a:r>
              <a:rPr lang="en-US" sz="4000"/>
              <a:t> = { n x 1 }</a:t>
            </a:r>
          </a:p>
        </p:txBody>
      </p:sp>
    </p:spTree>
    <p:extLst>
      <p:ext uri="{BB962C8B-B14F-4D97-AF65-F5344CB8AC3E}">
        <p14:creationId xmlns:p14="http://schemas.microsoft.com/office/powerpoint/2010/main" val="2831420053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92" name="Vergelijking"/>
              <p:cNvSpPr txBox="1"/>
              <p:nvPr/>
            </p:nvSpPr>
            <p:spPr>
              <a:xfrm>
                <a:off x="7090515" y="4674053"/>
                <a:ext cx="10202971" cy="2316539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6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sz="6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sz="6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sz="6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limUpp>
                        <m:limUppPr>
                          <m:ctrlP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limUppPr>
                        <m:e>
                          <m:limLow>
                            <m:limLowPr>
                              <m:ctrlPr>
                                <a:rPr sz="6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sz="6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∑</m:t>
                              </m:r>
                            </m:e>
                            <m:lim>
                              <m:r>
                                <a:rPr sz="6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sz="6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sz="6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lim>
                          </m:limLow>
                        </m:e>
                        <m:lim>
                          <m: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lim>
                      </m:limUpp>
                      <m:r>
                        <a:rPr sz="6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sz="6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sz="6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)−</m:t>
                      </m:r>
                      <m:sSup>
                        <m:sSupPr>
                          <m:ctrlP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sSup>
                        <m:sSupPr>
                          <m:ctrlP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sz="6800"/>
              </a:p>
            </p:txBody>
          </p:sp>
        </mc:Choice>
        <mc:Fallback xmlns="">
          <p:sp>
            <p:nvSpPr>
              <p:cNvPr id="392" name="Vergelijking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0515" y="4674053"/>
                <a:ext cx="10202971" cy="2316539"/>
              </a:xfrm>
              <a:prstGeom prst="rect">
                <a:avLst/>
              </a:prstGeom>
              <a:blipFill>
                <a:blip r:embed="rId2"/>
                <a:stretch>
                  <a:fillRect l="-3731" t="-546" r="-14925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3" name="Vergelijking"/>
              <p:cNvSpPr txBox="1"/>
              <p:nvPr/>
            </p:nvSpPr>
            <p:spPr>
              <a:xfrm>
                <a:off x="7090571" y="8085276"/>
                <a:ext cx="5194345" cy="956671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sz="6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sz="6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sSup>
                        <m:sSupPr>
                          <m:ctrlP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sz="6800"/>
              </a:p>
            </p:txBody>
          </p:sp>
        </mc:Choice>
        <mc:Fallback xmlns="">
          <p:sp>
            <p:nvSpPr>
              <p:cNvPr id="393" name="Vergelijking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0571" y="8085276"/>
                <a:ext cx="5194345" cy="956671"/>
              </a:xfrm>
              <a:prstGeom prst="rect">
                <a:avLst/>
              </a:prstGeom>
              <a:blipFill>
                <a:blip r:embed="rId3"/>
                <a:stretch>
                  <a:fillRect l="-5854" t="-5263" r="-27317" b="-51316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4" name="Algemene kostenfunctie (J)"/>
          <p:cNvSpPr txBox="1">
            <a:spLocks noGrp="1"/>
          </p:cNvSpPr>
          <p:nvPr>
            <p:ph type="title" idx="4294967295"/>
          </p:nvPr>
        </p:nvSpPr>
        <p:spPr>
          <a:xfrm>
            <a:off x="1283262" y="625078"/>
            <a:ext cx="21817476" cy="3036094"/>
          </a:xfrm>
          <a:prstGeom prst="rect">
            <a:avLst/>
          </a:prstGeom>
        </p:spPr>
        <p:txBody>
          <a:bodyPr/>
          <a:lstStyle/>
          <a:p>
            <a:r>
              <a:t>Algemene kostenfunctie (J)</a:t>
            </a:r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ml:ordinary least square"/>
          <p:cNvSpPr txBox="1"/>
          <p:nvPr/>
        </p:nvSpPr>
        <p:spPr>
          <a:xfrm>
            <a:off x="2938958" y="6043612"/>
            <a:ext cx="18506084" cy="162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10000"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r>
              <a:t>ml:ordinary least square</a:t>
            </a:r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8" name="scatter_1566217221.933717.png" descr="scatter_1566217221.93371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5558" y="-54332"/>
            <a:ext cx="18432884" cy="13824664"/>
          </a:xfrm>
          <a:prstGeom prst="rect">
            <a:avLst/>
          </a:prstGeom>
          <a:ln w="12700">
            <a:miter lim="400000"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99" name="Vergelijking"/>
              <p:cNvSpPr txBox="1"/>
              <p:nvPr/>
            </p:nvSpPr>
            <p:spPr>
              <a:xfrm>
                <a:off x="5718221" y="1799457"/>
                <a:ext cx="7652646" cy="1737404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5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sz="5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sz="5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sz="5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sz="5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sz="5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sz="5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sz="5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limUpp>
                        <m:limUppPr>
                          <m:ctrlPr>
                            <a:rPr sz="5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limUppPr>
                        <m:e>
                          <m:limLow>
                            <m:limLowPr>
                              <m:ctrlPr>
                                <a:rPr sz="51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sz="51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∑</m:t>
                              </m:r>
                            </m:e>
                            <m:lim>
                              <m:r>
                                <a:rPr sz="51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sz="51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sz="51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lim>
                          </m:limLow>
                        </m:e>
                        <m:lim>
                          <m:r>
                            <a:rPr sz="5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lim>
                      </m:limUpp>
                      <m:r>
                        <a:rPr sz="5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sz="5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5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sz="5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sz="5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sz="5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5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sz="5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sz="5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sz="5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sz="5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)−</m:t>
                      </m:r>
                      <m:sSup>
                        <m:sSupPr>
                          <m:ctrlPr>
                            <a:rPr sz="5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5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sz="5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sz="5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sz="5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sSup>
                        <m:sSupPr>
                          <m:ctrlPr>
                            <a:rPr sz="5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5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sz="5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sz="5100"/>
              </a:p>
            </p:txBody>
          </p:sp>
        </mc:Choice>
        <mc:Fallback xmlns="">
          <p:sp>
            <p:nvSpPr>
              <p:cNvPr id="399" name="Vergelijking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8221" y="1799457"/>
                <a:ext cx="7652646" cy="1737404"/>
              </a:xfrm>
              <a:prstGeom prst="rect">
                <a:avLst/>
              </a:prstGeom>
              <a:blipFill>
                <a:blip r:embed="rId3"/>
                <a:stretch>
                  <a:fillRect l="-3648" t="-1449" r="-14925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Lineaire regressie"/>
          <p:cNvSpPr txBox="1">
            <a:spLocks noGrp="1"/>
          </p:cNvSpPr>
          <p:nvPr>
            <p:ph type="title" idx="4294967295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b="1">
                <a:latin typeface="Helvetica"/>
                <a:ea typeface="Helvetica"/>
                <a:cs typeface="Helvetica"/>
                <a:sym typeface="Helvetica"/>
              </a:rPr>
              <a:t>Lineaire</a:t>
            </a:r>
            <a:r>
              <a:t> regressie</a:t>
            </a:r>
          </a:p>
        </p:txBody>
      </p:sp>
      <p:sp>
        <p:nvSpPr>
          <p:cNvPr id="125" name="Met behulp van een model……"/>
          <p:cNvSpPr txBox="1">
            <a:spLocks noGrp="1"/>
          </p:cNvSpPr>
          <p:nvPr>
            <p:ph type="body" idx="4294967295"/>
          </p:nvPr>
        </p:nvSpPr>
        <p:spPr>
          <a:xfrm>
            <a:off x="4034251" y="3922589"/>
            <a:ext cx="16315498" cy="8578974"/>
          </a:xfrm>
          <a:prstGeom prst="rect">
            <a:avLst/>
          </a:prstGeom>
        </p:spPr>
        <p:txBody>
          <a:bodyPr/>
          <a:lstStyle/>
          <a:p>
            <a:r>
              <a:t>Met behulp van een model…</a:t>
            </a:r>
          </a:p>
          <a:p>
            <a:r>
              <a:t>Op basis van 1 (simple) of meer (multiple) features…</a:t>
            </a:r>
          </a:p>
          <a:p>
            <a:r>
              <a:t>…proberen een uitkomstwaarde te voorspellen</a:t>
            </a:r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https://en.wikipedia.org/wiki/Ordinary_least_squares"/>
          <p:cNvSpPr txBox="1"/>
          <p:nvPr/>
        </p:nvSpPr>
        <p:spPr>
          <a:xfrm>
            <a:off x="7672685" y="12993213"/>
            <a:ext cx="9038630" cy="5484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32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https://en.wikipedia.org/wiki/Ordinary_least_squares</a:t>
            </a:r>
          </a:p>
        </p:txBody>
      </p:sp>
      <p:sp>
        <p:nvSpPr>
          <p:cNvPr id="402" name="Gesloten oplossing: Ordinary Least Squares (OLS)"/>
          <p:cNvSpPr txBox="1"/>
          <p:nvPr/>
        </p:nvSpPr>
        <p:spPr>
          <a:xfrm>
            <a:off x="5803899" y="422370"/>
            <a:ext cx="12776201" cy="7901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Gesloten oplossing: Ordinary Least Squares (OLS)</a:t>
            </a:r>
          </a:p>
        </p:txBody>
      </p:sp>
      <p:sp>
        <p:nvSpPr>
          <p:cNvPr id="403" name="theta = np.linalg.inv(X.T.dot(X)).dot(X.T).dot(y)"/>
          <p:cNvSpPr txBox="1"/>
          <p:nvPr/>
        </p:nvSpPr>
        <p:spPr>
          <a:xfrm>
            <a:off x="2747807" y="11112490"/>
            <a:ext cx="18888386" cy="879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r>
              <a:t>theta = np.linalg.inv(X.T.dot(X)).dot(X.T).dot(y)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4" name="Vergelijking"/>
              <p:cNvSpPr txBox="1"/>
              <p:nvPr/>
            </p:nvSpPr>
            <p:spPr>
              <a:xfrm>
                <a:off x="6670107" y="5485255"/>
                <a:ext cx="11005004" cy="1354481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10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sz="10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=(</m:t>
                      </m:r>
                      <m:sSup>
                        <m:sSupPr>
                          <m:ctrlPr>
                            <a:rPr sz="10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10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sz="10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sz="10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sz="10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sSup>
                        <m:sSupPr>
                          <m:ctrlPr>
                            <a:rPr sz="10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10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sz="10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sz="10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sz="10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sz="10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10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sz="10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sz="10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sz="10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sz="10100"/>
              </a:p>
            </p:txBody>
          </p:sp>
        </mc:Choice>
        <mc:Fallback xmlns="">
          <p:sp>
            <p:nvSpPr>
              <p:cNvPr id="404" name="Vergelijking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0107" y="5485255"/>
                <a:ext cx="11005004" cy="1354481"/>
              </a:xfrm>
              <a:prstGeom prst="rect">
                <a:avLst/>
              </a:prstGeom>
              <a:blipFill>
                <a:blip r:embed="rId2"/>
                <a:stretch>
                  <a:fillRect l="-4037" t="-1869" r="-15225" b="-52336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6" name="pasted-image.png" descr="pasted-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6425" y="764190"/>
            <a:ext cx="18288001" cy="12270246"/>
          </a:xfrm>
          <a:prstGeom prst="rect">
            <a:avLst/>
          </a:prstGeom>
          <a:ln w="12700">
            <a:miter lim="400000"/>
          </a:ln>
        </p:spPr>
      </p:pic>
      <p:sp>
        <p:nvSpPr>
          <p:cNvPr id="407" name="naar Géron 2017, pp 108ff."/>
          <p:cNvSpPr txBox="1"/>
          <p:nvPr/>
        </p:nvSpPr>
        <p:spPr>
          <a:xfrm>
            <a:off x="18564714" y="13205562"/>
            <a:ext cx="2639927" cy="3845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18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naar Géron 2017, pp 108ff.</a:t>
            </a:r>
          </a:p>
        </p:txBody>
      </p:sp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" name="Afbeelding" descr="Afbeeldi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2713" y="2868535"/>
            <a:ext cx="10638574" cy="79789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ml:gradient descent"/>
          <p:cNvSpPr txBox="1"/>
          <p:nvPr/>
        </p:nvSpPr>
        <p:spPr>
          <a:xfrm>
            <a:off x="4850469" y="6043612"/>
            <a:ext cx="14683061" cy="162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10000"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r>
              <a:t>ml:gradient descent</a:t>
            </a:r>
          </a:p>
        </p:txBody>
      </p:sp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9" name="Groepeer"/>
          <p:cNvGrpSpPr/>
          <p:nvPr/>
        </p:nvGrpSpPr>
        <p:grpSpPr>
          <a:xfrm>
            <a:off x="4990472" y="756316"/>
            <a:ext cx="15384783" cy="11183360"/>
            <a:chOff x="0" y="0"/>
            <a:chExt cx="15384782" cy="11183359"/>
          </a:xfrm>
        </p:grpSpPr>
        <p:sp>
          <p:nvSpPr>
            <p:cNvPr id="413" name="Lijn"/>
            <p:cNvSpPr/>
            <p:nvPr/>
          </p:nvSpPr>
          <p:spPr>
            <a:xfrm flipV="1">
              <a:off x="1272214" y="276895"/>
              <a:ext cx="1" cy="1090646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414" name="Lijn"/>
            <p:cNvSpPr/>
            <p:nvPr/>
          </p:nvSpPr>
          <p:spPr>
            <a:xfrm>
              <a:off x="0" y="9959308"/>
              <a:ext cx="15116699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415" name="1"/>
            <p:cNvSpPr txBox="1"/>
            <p:nvPr/>
          </p:nvSpPr>
          <p:spPr>
            <a:xfrm>
              <a:off x="106616" y="8385599"/>
              <a:ext cx="413941" cy="6381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3200">
                  <a:latin typeface="Verdana"/>
                  <a:ea typeface="Verdana"/>
                  <a:cs typeface="Verdana"/>
                  <a:sym typeface="Verdana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416" name="2"/>
            <p:cNvSpPr txBox="1"/>
            <p:nvPr/>
          </p:nvSpPr>
          <p:spPr>
            <a:xfrm>
              <a:off x="106616" y="7135443"/>
              <a:ext cx="413941" cy="6381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3200">
                  <a:latin typeface="Verdana"/>
                  <a:ea typeface="Verdana"/>
                  <a:cs typeface="Verdana"/>
                  <a:sym typeface="Verdana"/>
                </a:defRPr>
              </a:lvl1pPr>
            </a:lstStyle>
            <a:p>
              <a:r>
                <a:t>2</a:t>
              </a:r>
            </a:p>
          </p:txBody>
        </p:sp>
        <p:sp>
          <p:nvSpPr>
            <p:cNvPr id="417" name="3"/>
            <p:cNvSpPr txBox="1"/>
            <p:nvPr/>
          </p:nvSpPr>
          <p:spPr>
            <a:xfrm>
              <a:off x="106616" y="5885286"/>
              <a:ext cx="413941" cy="6381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3200">
                  <a:latin typeface="Verdana"/>
                  <a:ea typeface="Verdana"/>
                  <a:cs typeface="Verdana"/>
                  <a:sym typeface="Verdana"/>
                </a:defRPr>
              </a:lvl1pPr>
            </a:lstStyle>
            <a:p>
              <a:r>
                <a:t>3</a:t>
              </a:r>
            </a:p>
          </p:txBody>
        </p:sp>
        <p:sp>
          <p:nvSpPr>
            <p:cNvPr id="418" name="4"/>
            <p:cNvSpPr txBox="1"/>
            <p:nvPr/>
          </p:nvSpPr>
          <p:spPr>
            <a:xfrm>
              <a:off x="106616" y="4639595"/>
              <a:ext cx="413941" cy="6381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3200">
                  <a:latin typeface="Verdana"/>
                  <a:ea typeface="Verdana"/>
                  <a:cs typeface="Verdana"/>
                  <a:sym typeface="Verdana"/>
                </a:defRPr>
              </a:lvl1pPr>
            </a:lstStyle>
            <a:p>
              <a:r>
                <a:t>4</a:t>
              </a:r>
            </a:p>
          </p:txBody>
        </p:sp>
        <p:sp>
          <p:nvSpPr>
            <p:cNvPr id="419" name="5"/>
            <p:cNvSpPr txBox="1"/>
            <p:nvPr/>
          </p:nvSpPr>
          <p:spPr>
            <a:xfrm>
              <a:off x="106616" y="3389439"/>
              <a:ext cx="413941" cy="6381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3200">
                  <a:latin typeface="Verdana"/>
                  <a:ea typeface="Verdana"/>
                  <a:cs typeface="Verdana"/>
                  <a:sym typeface="Verdana"/>
                </a:defRPr>
              </a:lvl1pPr>
            </a:lstStyle>
            <a:p>
              <a:r>
                <a:t>5</a:t>
              </a:r>
            </a:p>
          </p:txBody>
        </p:sp>
        <p:sp>
          <p:nvSpPr>
            <p:cNvPr id="420" name="6"/>
            <p:cNvSpPr txBox="1"/>
            <p:nvPr/>
          </p:nvSpPr>
          <p:spPr>
            <a:xfrm>
              <a:off x="106616" y="2143748"/>
              <a:ext cx="413941" cy="6381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3200">
                  <a:latin typeface="Verdana"/>
                  <a:ea typeface="Verdana"/>
                  <a:cs typeface="Verdana"/>
                  <a:sym typeface="Verdana"/>
                </a:defRPr>
              </a:lvl1pPr>
            </a:lstStyle>
            <a:p>
              <a:r>
                <a:t>6</a:t>
              </a:r>
            </a:p>
          </p:txBody>
        </p:sp>
        <p:sp>
          <p:nvSpPr>
            <p:cNvPr id="421" name="1"/>
            <p:cNvSpPr txBox="1"/>
            <p:nvPr/>
          </p:nvSpPr>
          <p:spPr>
            <a:xfrm>
              <a:off x="2303039" y="10318877"/>
              <a:ext cx="413942" cy="6381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3200">
                  <a:latin typeface="Verdana"/>
                  <a:ea typeface="Verdana"/>
                  <a:cs typeface="Verdana"/>
                  <a:sym typeface="Verdana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422" name="2"/>
            <p:cNvSpPr txBox="1"/>
            <p:nvPr/>
          </p:nvSpPr>
          <p:spPr>
            <a:xfrm>
              <a:off x="3570021" y="10318877"/>
              <a:ext cx="413942" cy="6381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3200">
                  <a:latin typeface="Verdana"/>
                  <a:ea typeface="Verdana"/>
                  <a:cs typeface="Verdana"/>
                  <a:sym typeface="Verdana"/>
                </a:defRPr>
              </a:lvl1pPr>
            </a:lstStyle>
            <a:p>
              <a:r>
                <a:t>2</a:t>
              </a:r>
            </a:p>
          </p:txBody>
        </p:sp>
        <p:sp>
          <p:nvSpPr>
            <p:cNvPr id="423" name="3"/>
            <p:cNvSpPr txBox="1"/>
            <p:nvPr/>
          </p:nvSpPr>
          <p:spPr>
            <a:xfrm>
              <a:off x="4820177" y="10318877"/>
              <a:ext cx="413942" cy="6381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3200">
                  <a:latin typeface="Verdana"/>
                  <a:ea typeface="Verdana"/>
                  <a:cs typeface="Verdana"/>
                  <a:sym typeface="Verdana"/>
                </a:defRPr>
              </a:lvl1pPr>
            </a:lstStyle>
            <a:p>
              <a:r>
                <a:t>3</a:t>
              </a:r>
            </a:p>
          </p:txBody>
        </p:sp>
        <p:sp>
          <p:nvSpPr>
            <p:cNvPr id="424" name="4"/>
            <p:cNvSpPr txBox="1"/>
            <p:nvPr/>
          </p:nvSpPr>
          <p:spPr>
            <a:xfrm>
              <a:off x="6070334" y="10318877"/>
              <a:ext cx="413941" cy="6381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3200">
                  <a:latin typeface="Verdana"/>
                  <a:ea typeface="Verdana"/>
                  <a:cs typeface="Verdana"/>
                  <a:sym typeface="Verdana"/>
                </a:defRPr>
              </a:lvl1pPr>
            </a:lstStyle>
            <a:p>
              <a:r>
                <a:t>4</a:t>
              </a:r>
            </a:p>
          </p:txBody>
        </p:sp>
        <p:sp>
          <p:nvSpPr>
            <p:cNvPr id="425" name="5"/>
            <p:cNvSpPr txBox="1"/>
            <p:nvPr/>
          </p:nvSpPr>
          <p:spPr>
            <a:xfrm>
              <a:off x="7316516" y="10318877"/>
              <a:ext cx="413942" cy="6381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3200">
                  <a:latin typeface="Verdana"/>
                  <a:ea typeface="Verdana"/>
                  <a:cs typeface="Verdana"/>
                  <a:sym typeface="Verdana"/>
                </a:defRPr>
              </a:lvl1pPr>
            </a:lstStyle>
            <a:p>
              <a:r>
                <a:t>5</a:t>
              </a:r>
            </a:p>
          </p:txBody>
        </p:sp>
        <p:sp>
          <p:nvSpPr>
            <p:cNvPr id="426" name="6"/>
            <p:cNvSpPr txBox="1"/>
            <p:nvPr/>
          </p:nvSpPr>
          <p:spPr>
            <a:xfrm>
              <a:off x="8566181" y="10318877"/>
              <a:ext cx="413942" cy="6381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3200">
                  <a:latin typeface="Verdana"/>
                  <a:ea typeface="Verdana"/>
                  <a:cs typeface="Verdana"/>
                  <a:sym typeface="Verdana"/>
                </a:defRPr>
              </a:lvl1pPr>
            </a:lstStyle>
            <a:p>
              <a:r>
                <a:t>6</a:t>
              </a:r>
            </a:p>
          </p:txBody>
        </p:sp>
        <p:sp>
          <p:nvSpPr>
            <p:cNvPr id="427" name="7"/>
            <p:cNvSpPr txBox="1"/>
            <p:nvPr/>
          </p:nvSpPr>
          <p:spPr>
            <a:xfrm>
              <a:off x="9811873" y="10318877"/>
              <a:ext cx="413941" cy="6381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3200">
                  <a:latin typeface="Verdana"/>
                  <a:ea typeface="Verdana"/>
                  <a:cs typeface="Verdana"/>
                  <a:sym typeface="Verdana"/>
                </a:defRPr>
              </a:lvl1pPr>
            </a:lstStyle>
            <a:p>
              <a:r>
                <a:t>7</a:t>
              </a:r>
            </a:p>
          </p:txBody>
        </p:sp>
        <p:sp>
          <p:nvSpPr>
            <p:cNvPr id="428" name="8"/>
            <p:cNvSpPr txBox="1"/>
            <p:nvPr/>
          </p:nvSpPr>
          <p:spPr>
            <a:xfrm>
              <a:off x="11066494" y="10318877"/>
              <a:ext cx="413941" cy="6381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3200">
                  <a:latin typeface="Verdana"/>
                  <a:ea typeface="Verdana"/>
                  <a:cs typeface="Verdana"/>
                  <a:sym typeface="Verdana"/>
                </a:defRPr>
              </a:lvl1pPr>
            </a:lstStyle>
            <a:p>
              <a:r>
                <a:t>8</a:t>
              </a:r>
            </a:p>
          </p:txBody>
        </p:sp>
        <p:sp>
          <p:nvSpPr>
            <p:cNvPr id="429" name="9"/>
            <p:cNvSpPr txBox="1"/>
            <p:nvPr/>
          </p:nvSpPr>
          <p:spPr>
            <a:xfrm>
              <a:off x="12316650" y="10318877"/>
              <a:ext cx="413942" cy="6381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3200">
                  <a:latin typeface="Verdana"/>
                  <a:ea typeface="Verdana"/>
                  <a:cs typeface="Verdana"/>
                  <a:sym typeface="Verdana"/>
                </a:defRPr>
              </a:lvl1pPr>
            </a:lstStyle>
            <a:p>
              <a:r>
                <a:t>9</a:t>
              </a:r>
            </a:p>
          </p:txBody>
        </p:sp>
        <p:sp>
          <p:nvSpPr>
            <p:cNvPr id="430" name="10"/>
            <p:cNvSpPr txBox="1"/>
            <p:nvPr/>
          </p:nvSpPr>
          <p:spPr>
            <a:xfrm>
              <a:off x="13437623" y="10318877"/>
              <a:ext cx="672307" cy="6381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3200">
                  <a:latin typeface="Verdana"/>
                  <a:ea typeface="Verdana"/>
                  <a:cs typeface="Verdana"/>
                  <a:sym typeface="Verdana"/>
                </a:defRPr>
              </a:lvl1pPr>
            </a:lstStyle>
            <a:p>
              <a:r>
                <a:t>10</a:t>
              </a:r>
            </a:p>
          </p:txBody>
        </p:sp>
        <p:sp>
          <p:nvSpPr>
            <p:cNvPr id="431" name="Lijn"/>
            <p:cNvSpPr/>
            <p:nvPr/>
          </p:nvSpPr>
          <p:spPr>
            <a:xfrm>
              <a:off x="912445" y="8709152"/>
              <a:ext cx="14472338" cy="1"/>
            </a:xfrm>
            <a:prstGeom prst="line">
              <a:avLst/>
            </a:prstGeom>
            <a:noFill/>
            <a:ln w="12700" cap="flat">
              <a:solidFill>
                <a:schemeClr val="accent1">
                  <a:satOff val="-3355"/>
                  <a:lumOff val="26614"/>
                </a:schemeClr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432" name="Lijn"/>
            <p:cNvSpPr/>
            <p:nvPr/>
          </p:nvSpPr>
          <p:spPr>
            <a:xfrm>
              <a:off x="912445" y="7458995"/>
              <a:ext cx="14472336" cy="1"/>
            </a:xfrm>
            <a:prstGeom prst="line">
              <a:avLst/>
            </a:prstGeom>
            <a:noFill/>
            <a:ln w="12700" cap="flat">
              <a:solidFill>
                <a:schemeClr val="accent1">
                  <a:satOff val="-3355"/>
                  <a:lumOff val="26614"/>
                </a:schemeClr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433" name="Lijn"/>
            <p:cNvSpPr/>
            <p:nvPr/>
          </p:nvSpPr>
          <p:spPr>
            <a:xfrm>
              <a:off x="912445" y="6208839"/>
              <a:ext cx="14472336" cy="1"/>
            </a:xfrm>
            <a:prstGeom prst="line">
              <a:avLst/>
            </a:prstGeom>
            <a:noFill/>
            <a:ln w="12700" cap="flat">
              <a:solidFill>
                <a:schemeClr val="accent1">
                  <a:satOff val="-3355"/>
                  <a:lumOff val="26614"/>
                </a:schemeClr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434" name="Lijn"/>
            <p:cNvSpPr/>
            <p:nvPr/>
          </p:nvSpPr>
          <p:spPr>
            <a:xfrm>
              <a:off x="912445" y="4958682"/>
              <a:ext cx="14472336" cy="1"/>
            </a:xfrm>
            <a:prstGeom prst="line">
              <a:avLst/>
            </a:prstGeom>
            <a:noFill/>
            <a:ln w="12700" cap="flat">
              <a:solidFill>
                <a:schemeClr val="accent1">
                  <a:satOff val="-3355"/>
                  <a:lumOff val="26614"/>
                </a:schemeClr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435" name="Lijn"/>
            <p:cNvSpPr/>
            <p:nvPr/>
          </p:nvSpPr>
          <p:spPr>
            <a:xfrm>
              <a:off x="912445" y="3708526"/>
              <a:ext cx="14472336" cy="1"/>
            </a:xfrm>
            <a:prstGeom prst="line">
              <a:avLst/>
            </a:prstGeom>
            <a:noFill/>
            <a:ln w="12700" cap="flat">
              <a:solidFill>
                <a:schemeClr val="accent1">
                  <a:satOff val="-3355"/>
                  <a:lumOff val="26614"/>
                </a:schemeClr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436" name="Lijn"/>
            <p:cNvSpPr/>
            <p:nvPr/>
          </p:nvSpPr>
          <p:spPr>
            <a:xfrm>
              <a:off x="912445" y="2458370"/>
              <a:ext cx="14472336" cy="1"/>
            </a:xfrm>
            <a:prstGeom prst="line">
              <a:avLst/>
            </a:prstGeom>
            <a:noFill/>
            <a:ln w="12700" cap="flat">
              <a:solidFill>
                <a:schemeClr val="accent1">
                  <a:satOff val="-3355"/>
                  <a:lumOff val="26614"/>
                </a:schemeClr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437" name="Lijn"/>
            <p:cNvSpPr/>
            <p:nvPr/>
          </p:nvSpPr>
          <p:spPr>
            <a:xfrm flipV="1">
              <a:off x="2522370" y="1"/>
              <a:ext cx="1" cy="10316495"/>
            </a:xfrm>
            <a:prstGeom prst="line">
              <a:avLst/>
            </a:prstGeom>
            <a:noFill/>
            <a:ln w="12700" cap="flat">
              <a:solidFill>
                <a:schemeClr val="accent1">
                  <a:satOff val="-3355"/>
                  <a:lumOff val="26614"/>
                </a:schemeClr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438" name="Lijn"/>
            <p:cNvSpPr/>
            <p:nvPr/>
          </p:nvSpPr>
          <p:spPr>
            <a:xfrm flipV="1">
              <a:off x="3772527" y="1"/>
              <a:ext cx="1" cy="10316495"/>
            </a:xfrm>
            <a:prstGeom prst="line">
              <a:avLst/>
            </a:prstGeom>
            <a:noFill/>
            <a:ln w="12700" cap="flat">
              <a:solidFill>
                <a:schemeClr val="accent1">
                  <a:satOff val="-3355"/>
                  <a:lumOff val="26614"/>
                </a:schemeClr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439" name="Lijn"/>
            <p:cNvSpPr/>
            <p:nvPr/>
          </p:nvSpPr>
          <p:spPr>
            <a:xfrm flipV="1">
              <a:off x="5022683" y="2"/>
              <a:ext cx="1" cy="10316494"/>
            </a:xfrm>
            <a:prstGeom prst="line">
              <a:avLst/>
            </a:prstGeom>
            <a:noFill/>
            <a:ln w="12700" cap="flat">
              <a:solidFill>
                <a:schemeClr val="accent1">
                  <a:satOff val="-3355"/>
                  <a:lumOff val="26614"/>
                </a:schemeClr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440" name="Lijn"/>
            <p:cNvSpPr/>
            <p:nvPr/>
          </p:nvSpPr>
          <p:spPr>
            <a:xfrm flipV="1">
              <a:off x="6272839" y="1"/>
              <a:ext cx="1" cy="10316495"/>
            </a:xfrm>
            <a:prstGeom prst="line">
              <a:avLst/>
            </a:prstGeom>
            <a:noFill/>
            <a:ln w="12700" cap="flat">
              <a:solidFill>
                <a:schemeClr val="accent1">
                  <a:satOff val="-3355"/>
                  <a:lumOff val="26614"/>
                </a:schemeClr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441" name="Lijn"/>
            <p:cNvSpPr/>
            <p:nvPr/>
          </p:nvSpPr>
          <p:spPr>
            <a:xfrm flipV="1">
              <a:off x="7522995" y="1"/>
              <a:ext cx="1" cy="10316495"/>
            </a:xfrm>
            <a:prstGeom prst="line">
              <a:avLst/>
            </a:prstGeom>
            <a:noFill/>
            <a:ln w="12700" cap="flat">
              <a:solidFill>
                <a:schemeClr val="accent1">
                  <a:satOff val="-3355"/>
                  <a:lumOff val="26614"/>
                </a:schemeClr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442" name="Lijn"/>
            <p:cNvSpPr/>
            <p:nvPr/>
          </p:nvSpPr>
          <p:spPr>
            <a:xfrm flipV="1">
              <a:off x="8773152" y="1"/>
              <a:ext cx="1" cy="10316495"/>
            </a:xfrm>
            <a:prstGeom prst="line">
              <a:avLst/>
            </a:prstGeom>
            <a:noFill/>
            <a:ln w="12700" cap="flat">
              <a:solidFill>
                <a:schemeClr val="accent1">
                  <a:satOff val="-3355"/>
                  <a:lumOff val="26614"/>
                </a:schemeClr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443" name="Lijn"/>
            <p:cNvSpPr/>
            <p:nvPr/>
          </p:nvSpPr>
          <p:spPr>
            <a:xfrm flipV="1">
              <a:off x="10023308" y="-1"/>
              <a:ext cx="1" cy="10316497"/>
            </a:xfrm>
            <a:prstGeom prst="line">
              <a:avLst/>
            </a:prstGeom>
            <a:noFill/>
            <a:ln w="12700" cap="flat">
              <a:solidFill>
                <a:schemeClr val="accent1">
                  <a:satOff val="-3355"/>
                  <a:lumOff val="26614"/>
                </a:schemeClr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444" name="Lijn"/>
            <p:cNvSpPr/>
            <p:nvPr/>
          </p:nvSpPr>
          <p:spPr>
            <a:xfrm flipV="1">
              <a:off x="11273464" y="1"/>
              <a:ext cx="1" cy="10316495"/>
            </a:xfrm>
            <a:prstGeom prst="line">
              <a:avLst/>
            </a:prstGeom>
            <a:noFill/>
            <a:ln w="12700" cap="flat">
              <a:solidFill>
                <a:schemeClr val="accent1">
                  <a:satOff val="-3355"/>
                  <a:lumOff val="26614"/>
                </a:schemeClr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445" name="Lijn"/>
            <p:cNvSpPr/>
            <p:nvPr/>
          </p:nvSpPr>
          <p:spPr>
            <a:xfrm flipV="1">
              <a:off x="12523620" y="1"/>
              <a:ext cx="1" cy="10316495"/>
            </a:xfrm>
            <a:prstGeom prst="line">
              <a:avLst/>
            </a:prstGeom>
            <a:noFill/>
            <a:ln w="12700" cap="flat">
              <a:solidFill>
                <a:schemeClr val="accent1">
                  <a:satOff val="-3355"/>
                  <a:lumOff val="26614"/>
                </a:schemeClr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446" name="Lijn"/>
            <p:cNvSpPr/>
            <p:nvPr/>
          </p:nvSpPr>
          <p:spPr>
            <a:xfrm flipV="1">
              <a:off x="13773777" y="1"/>
              <a:ext cx="1" cy="10316495"/>
            </a:xfrm>
            <a:prstGeom prst="line">
              <a:avLst/>
            </a:prstGeom>
            <a:noFill/>
            <a:ln w="12700" cap="flat">
              <a:solidFill>
                <a:schemeClr val="accent1">
                  <a:satOff val="-3355"/>
                  <a:lumOff val="26614"/>
                </a:schemeClr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447" name="Lijn"/>
            <p:cNvSpPr/>
            <p:nvPr/>
          </p:nvSpPr>
          <p:spPr>
            <a:xfrm flipV="1">
              <a:off x="15023932" y="2"/>
              <a:ext cx="1" cy="10316494"/>
            </a:xfrm>
            <a:prstGeom prst="line">
              <a:avLst/>
            </a:prstGeom>
            <a:noFill/>
            <a:ln w="12700" cap="flat">
              <a:solidFill>
                <a:schemeClr val="accent1">
                  <a:satOff val="-3355"/>
                  <a:lumOff val="26614"/>
                </a:schemeClr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448" name="11"/>
            <p:cNvSpPr txBox="1"/>
            <p:nvPr/>
          </p:nvSpPr>
          <p:spPr>
            <a:xfrm>
              <a:off x="14678849" y="10318877"/>
              <a:ext cx="672307" cy="6381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3200">
                  <a:latin typeface="Verdana"/>
                  <a:ea typeface="Verdana"/>
                  <a:cs typeface="Verdana"/>
                  <a:sym typeface="Verdana"/>
                </a:defRPr>
              </a:lvl1pPr>
            </a:lstStyle>
            <a:p>
              <a:r>
                <a:t>11</a:t>
              </a:r>
            </a:p>
          </p:txBody>
        </p:sp>
      </p:grpSp>
      <p:sp>
        <p:nvSpPr>
          <p:cNvPr id="450" name="→"/>
          <p:cNvSpPr txBox="1"/>
          <p:nvPr/>
        </p:nvSpPr>
        <p:spPr>
          <a:xfrm>
            <a:off x="13125063" y="12390146"/>
            <a:ext cx="967106" cy="904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r>
              <a:t>→ </a:t>
            </a:r>
          </a:p>
        </p:txBody>
      </p:sp>
      <p:sp>
        <p:nvSpPr>
          <p:cNvPr id="451" name="→"/>
          <p:cNvSpPr txBox="1"/>
          <p:nvPr/>
        </p:nvSpPr>
        <p:spPr>
          <a:xfrm rot="16200000">
            <a:off x="3787291" y="4985329"/>
            <a:ext cx="967106" cy="904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r>
              <a:t>→ </a:t>
            </a:r>
          </a:p>
        </p:txBody>
      </p:sp>
      <p:pic>
        <p:nvPicPr>
          <p:cNvPr id="452" name="scatter_1566217221.933717.png" descr="scatter_1566217221.93371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0817" y="119935"/>
            <a:ext cx="6148421" cy="4611316"/>
          </a:xfrm>
          <a:prstGeom prst="rect">
            <a:avLst/>
          </a:prstGeom>
          <a:ln w="12700">
            <a:miter lim="400000"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53" name="Vergelijking"/>
              <p:cNvSpPr txBox="1"/>
              <p:nvPr/>
            </p:nvSpPr>
            <p:spPr>
              <a:xfrm rot="16200000">
                <a:off x="3469802" y="6459931"/>
                <a:ext cx="1613089" cy="801422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6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sz="6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sz="6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sz="6800"/>
              </a:p>
            </p:txBody>
          </p:sp>
        </mc:Choice>
        <mc:Fallback xmlns="">
          <p:sp>
            <p:nvSpPr>
              <p:cNvPr id="453" name="Vergelijking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3469802" y="6459931"/>
                <a:ext cx="1613089" cy="801422"/>
              </a:xfrm>
              <a:prstGeom prst="rect">
                <a:avLst/>
              </a:prstGeom>
              <a:blipFill>
                <a:blip r:embed="rId3"/>
                <a:stretch>
                  <a:fillRect l="-1563" t="-42188" r="-71875" b="-23438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4" name="Vergelijking"/>
              <p:cNvSpPr txBox="1"/>
              <p:nvPr/>
            </p:nvSpPr>
            <p:spPr>
              <a:xfrm>
                <a:off x="12383547" y="12444515"/>
                <a:ext cx="602453" cy="801422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sz="6800"/>
              </a:p>
            </p:txBody>
          </p:sp>
        </mc:Choice>
        <mc:Fallback xmlns="">
          <p:sp>
            <p:nvSpPr>
              <p:cNvPr id="454" name="Vergelijking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83547" y="12444515"/>
                <a:ext cx="602453" cy="801422"/>
              </a:xfrm>
              <a:prstGeom prst="rect">
                <a:avLst/>
              </a:prstGeom>
              <a:blipFill>
                <a:blip r:embed="rId4"/>
                <a:stretch>
                  <a:fillRect l="-48980" r="-65306" b="-44615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6" name="pasted-image.png" descr="pasted-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3485" y="760586"/>
            <a:ext cx="18857031" cy="1219482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8" name="pasted-image.png" descr="pasted-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8472" y="501793"/>
            <a:ext cx="14028809" cy="1048593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61" name="Groepeer"/>
          <p:cNvGrpSpPr/>
          <p:nvPr/>
        </p:nvGrpSpPr>
        <p:grpSpPr>
          <a:xfrm>
            <a:off x="17123464" y="5965031"/>
            <a:ext cx="4811400" cy="1785938"/>
            <a:chOff x="0" y="0"/>
            <a:chExt cx="4811398" cy="178593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9" name="Vergelijking"/>
                <p:cNvSpPr txBox="1"/>
                <p:nvPr/>
              </p:nvSpPr>
              <p:spPr>
                <a:xfrm>
                  <a:off x="215719" y="207597"/>
                  <a:ext cx="4410224" cy="1380249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txBody>
                <a:bodyPr wrap="none" lIns="0" tIns="0" rIns="0" bIns="0">
                  <a:spAutoFit/>
                </a:bodyPr>
                <a:lstStyle/>
                <a:p>
                  <a:pPr algn="l" defTabSz="914400" latinLnBrk="1">
                    <a:defRPr sz="1800"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sz="5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sz="5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sz="51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sz="51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sz="51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sSup>
                          <m:sSupPr>
                            <m:ctrlPr>
                              <a:rPr sz="51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sz="51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sz="51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sz="5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sz="5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sz="5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sz="51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sz="51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sz="51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oMath>
                    </m:oMathPara>
                  </a14:m>
                  <a:endParaRPr sz="5100"/>
                </a:p>
              </p:txBody>
            </p:sp>
          </mc:Choice>
          <mc:Fallback xmlns="">
            <p:sp>
              <p:nvSpPr>
                <p:cNvPr id="459" name="Vergelijking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5719" y="207597"/>
                  <a:ext cx="4410224" cy="1380249"/>
                </a:xfrm>
                <a:prstGeom prst="rect">
                  <a:avLst/>
                </a:prstGeom>
                <a:blipFill>
                  <a:blip r:embed="rId3"/>
                  <a:stretch>
                    <a:fillRect l="-5172" t="-2752" r="-10057" b="-21101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nl-N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60" name="Rechthoek"/>
            <p:cNvSpPr/>
            <p:nvPr/>
          </p:nvSpPr>
          <p:spPr>
            <a:xfrm>
              <a:off x="0" y="0"/>
              <a:ext cx="4811399" cy="1785938"/>
            </a:xfrm>
            <a:prstGeom prst="rect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464" name="Groepeer"/>
          <p:cNvGrpSpPr/>
          <p:nvPr/>
        </p:nvGrpSpPr>
        <p:grpSpPr>
          <a:xfrm>
            <a:off x="17123464" y="7994187"/>
            <a:ext cx="3046460" cy="1785938"/>
            <a:chOff x="0" y="0"/>
            <a:chExt cx="3046458" cy="178593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2" name="Vergelijking"/>
                <p:cNvSpPr txBox="1"/>
                <p:nvPr/>
              </p:nvSpPr>
              <p:spPr>
                <a:xfrm>
                  <a:off x="215719" y="207597"/>
                  <a:ext cx="2501165" cy="57256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txBody>
                <a:bodyPr wrap="none" lIns="0" tIns="0" rIns="0" bIns="0">
                  <a:spAutoFit/>
                </a:bodyPr>
                <a:lstStyle/>
                <a:p>
                  <a:pPr algn="l" defTabSz="914400" latinLnBrk="1">
                    <a:defRPr sz="1800"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sz="51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sz="51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sz="51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sz="5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sz="5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sz="5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sz="5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sz="5100"/>
                </a:p>
              </p:txBody>
            </p:sp>
          </mc:Choice>
          <mc:Fallback xmlns="">
            <p:sp>
              <p:nvSpPr>
                <p:cNvPr id="462" name="Vergelijking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5719" y="207597"/>
                  <a:ext cx="2501165" cy="572568"/>
                </a:xfrm>
                <a:prstGeom prst="rect">
                  <a:avLst/>
                </a:prstGeom>
                <a:blipFill>
                  <a:blip r:embed="rId4"/>
                  <a:stretch>
                    <a:fillRect l="-9091" r="-25758" b="-67391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nl-N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63" name="Rechthoek"/>
            <p:cNvSpPr/>
            <p:nvPr/>
          </p:nvSpPr>
          <p:spPr>
            <a:xfrm>
              <a:off x="0" y="0"/>
              <a:ext cx="3046459" cy="1785938"/>
            </a:xfrm>
            <a:prstGeom prst="rect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467" name="Groepeer"/>
          <p:cNvGrpSpPr/>
          <p:nvPr/>
        </p:nvGrpSpPr>
        <p:grpSpPr>
          <a:xfrm>
            <a:off x="17123464" y="3935875"/>
            <a:ext cx="3990261" cy="1785938"/>
            <a:chOff x="0" y="0"/>
            <a:chExt cx="3990259" cy="178593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5" name="Vergelijking"/>
                <p:cNvSpPr txBox="1"/>
                <p:nvPr/>
              </p:nvSpPr>
              <p:spPr>
                <a:xfrm>
                  <a:off x="215719" y="207597"/>
                  <a:ext cx="3584723" cy="1380249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txBody>
                <a:bodyPr wrap="none" lIns="0" tIns="0" rIns="0" bIns="0">
                  <a:spAutoFit/>
                </a:bodyPr>
                <a:lstStyle/>
                <a:p>
                  <a:pPr algn="l" defTabSz="914400" latinLnBrk="1">
                    <a:defRPr sz="1800"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sz="5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sz="5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sz="51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sz="51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sz="51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sz="5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sz="5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sz="5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sz="5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sSup>
                          <m:sSupPr>
                            <m:ctrlPr>
                              <a:rPr sz="51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sz="51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sz="51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sz="5100"/>
                </a:p>
              </p:txBody>
            </p:sp>
          </mc:Choice>
          <mc:Fallback xmlns="">
            <p:sp>
              <p:nvSpPr>
                <p:cNvPr id="465" name="Vergelijking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5719" y="207597"/>
                  <a:ext cx="3584723" cy="1380249"/>
                </a:xfrm>
                <a:prstGeom prst="rect">
                  <a:avLst/>
                </a:prstGeom>
                <a:blipFill>
                  <a:blip r:embed="rId5"/>
                  <a:stretch>
                    <a:fillRect l="-6360" t="-2752" r="-15548" b="-21101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nl-N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66" name="Rechthoek"/>
            <p:cNvSpPr/>
            <p:nvPr/>
          </p:nvSpPr>
          <p:spPr>
            <a:xfrm>
              <a:off x="0" y="0"/>
              <a:ext cx="3990260" cy="1785938"/>
            </a:xfrm>
            <a:prstGeom prst="rect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9" name="pasted-image.png" descr="pasted-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0140" y="0"/>
            <a:ext cx="20563720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470" name="http://www.tuinposter.nl/herfst/"/>
          <p:cNvSpPr txBox="1"/>
          <p:nvPr/>
        </p:nvSpPr>
        <p:spPr>
          <a:xfrm>
            <a:off x="17767517" y="13205562"/>
            <a:ext cx="3198478" cy="38452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18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http://www.tuinposter.nl/herfst/</a:t>
            </a:r>
          </a:p>
        </p:txBody>
      </p:sp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2" name="pasted-image.png" descr="pasted-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4150" y="0"/>
            <a:ext cx="184557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74" name="Vergelijking"/>
              <p:cNvSpPr txBox="1"/>
              <p:nvPr/>
            </p:nvSpPr>
            <p:spPr>
              <a:xfrm>
                <a:off x="5781142" y="5414867"/>
                <a:ext cx="10202971" cy="2316539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6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sz="6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sz="6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sz="6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limUpp>
                        <m:limUppPr>
                          <m:ctrlP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limUppPr>
                        <m:e>
                          <m:limLow>
                            <m:limLowPr>
                              <m:ctrlPr>
                                <a:rPr sz="6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sz="6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∑</m:t>
                              </m:r>
                            </m:e>
                            <m:lim>
                              <m:r>
                                <a:rPr sz="6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sz="6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sz="6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lim>
                          </m:limLow>
                        </m:e>
                        <m:lim>
                          <m: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lim>
                      </m:limUpp>
                      <m:r>
                        <a:rPr sz="6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sz="6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sz="6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)−</m:t>
                      </m:r>
                      <m:sSup>
                        <m:sSupPr>
                          <m:ctrlP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sSup>
                        <m:sSupPr>
                          <m:ctrlP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sz="6800"/>
              </a:p>
            </p:txBody>
          </p:sp>
        </mc:Choice>
        <mc:Fallback xmlns="">
          <p:sp>
            <p:nvSpPr>
              <p:cNvPr id="474" name="Vergelijking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1142" y="5414867"/>
                <a:ext cx="10202971" cy="2316539"/>
              </a:xfrm>
              <a:prstGeom prst="rect">
                <a:avLst/>
              </a:prstGeom>
              <a:blipFill>
                <a:blip r:embed="rId2"/>
                <a:stretch>
                  <a:fillRect l="-3731" t="-546" r="-14925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5" name="Vergelijking"/>
              <p:cNvSpPr txBox="1"/>
              <p:nvPr/>
            </p:nvSpPr>
            <p:spPr>
              <a:xfrm>
                <a:off x="5730909" y="8536036"/>
                <a:ext cx="12922182" cy="814324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sz="6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sz="6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sz="6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sz="6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sz="6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sz="6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sz="6800"/>
              </a:p>
            </p:txBody>
          </p:sp>
        </mc:Choice>
        <mc:Fallback xmlns="">
          <p:sp>
            <p:nvSpPr>
              <p:cNvPr id="475" name="Vergelijking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0909" y="8536036"/>
                <a:ext cx="12922182" cy="814324"/>
              </a:xfrm>
              <a:prstGeom prst="rect">
                <a:avLst/>
              </a:prstGeom>
              <a:blipFill>
                <a:blip r:embed="rId3"/>
                <a:stretch>
                  <a:fillRect l="-2358" t="-1538" r="-16699" b="-69231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6" name="Herhaling: kostenfunctie"/>
          <p:cNvSpPr txBox="1">
            <a:spLocks noGrp="1"/>
          </p:cNvSpPr>
          <p:nvPr>
            <p:ph type="title" idx="4294967295"/>
          </p:nvPr>
        </p:nvSpPr>
        <p:spPr>
          <a:xfrm>
            <a:off x="4387453" y="407085"/>
            <a:ext cx="15609094" cy="3036095"/>
          </a:xfrm>
          <a:prstGeom prst="rect">
            <a:avLst/>
          </a:prstGeom>
        </p:spPr>
        <p:txBody>
          <a:bodyPr/>
          <a:lstStyle/>
          <a:p>
            <a:r>
              <a:t>Herhaling: kostenfunctie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pasted-image.png" descr="pasted-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7586" y="263704"/>
            <a:ext cx="18469052" cy="1318882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78" name="Vergelijking"/>
              <p:cNvSpPr txBox="1"/>
              <p:nvPr/>
            </p:nvSpPr>
            <p:spPr>
              <a:xfrm>
                <a:off x="4039695" y="593492"/>
                <a:ext cx="8236650" cy="2751169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87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87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sz="87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sz="8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:=</m:t>
                      </m:r>
                      <m:sSub>
                        <m:sSubPr>
                          <m:ctrlPr>
                            <a:rPr sz="87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87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sz="87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sz="8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sz="8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sz="87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sz="87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sz="87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sz="87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sz="87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sz="87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sz="8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sz="8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sz="8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sz="8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sz="8700"/>
              </a:p>
            </p:txBody>
          </p:sp>
        </mc:Choice>
        <mc:Fallback xmlns="">
          <p:sp>
            <p:nvSpPr>
              <p:cNvPr id="478" name="Vergelijking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9695" y="593492"/>
                <a:ext cx="8236650" cy="2751169"/>
              </a:xfrm>
              <a:prstGeom prst="rect">
                <a:avLst/>
              </a:prstGeom>
              <a:blipFill>
                <a:blip r:embed="rId2"/>
                <a:stretch>
                  <a:fillRect l="-4777" t="-917" r="-20493" b="-17890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80" name="Vergelijking"/>
              <p:cNvSpPr txBox="1"/>
              <p:nvPr/>
            </p:nvSpPr>
            <p:spPr>
              <a:xfrm>
                <a:off x="6252345" y="4921315"/>
                <a:ext cx="6446162" cy="2150339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sz="6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:=</m:t>
                      </m:r>
                      <m:sSub>
                        <m:sSubPr>
                          <m:ctrlP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sz="6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sz="6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sz="6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sz="6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sz="6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sz="6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sz="6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sz="6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sz="6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sz="6800"/>
              </a:p>
            </p:txBody>
          </p:sp>
        </mc:Choice>
        <mc:Fallback xmlns="">
          <p:sp>
            <p:nvSpPr>
              <p:cNvPr id="480" name="Vergelijking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2345" y="4921315"/>
                <a:ext cx="6446162" cy="2150339"/>
              </a:xfrm>
              <a:prstGeom prst="rect">
                <a:avLst/>
              </a:prstGeom>
              <a:blipFill>
                <a:blip r:embed="rId2"/>
                <a:stretch>
                  <a:fillRect l="-4724" t="-1176" r="-20472" b="-18235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1" name="Vergelijking"/>
              <p:cNvSpPr txBox="1"/>
              <p:nvPr/>
            </p:nvSpPr>
            <p:spPr>
              <a:xfrm>
                <a:off x="7258405" y="8606725"/>
                <a:ext cx="10873250" cy="2316539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6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sz="6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sz="6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limUpp>
                        <m:limUppPr>
                          <m:ctrlP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limUppPr>
                        <m:e>
                          <m:limLow>
                            <m:limLowPr>
                              <m:ctrlPr>
                                <a:rPr sz="6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sz="6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∑</m:t>
                              </m:r>
                            </m:e>
                            <m:lim>
                              <m:r>
                                <a:rPr sz="6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sz="6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sz="6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lim>
                          </m:limLow>
                        </m:e>
                        <m:lim>
                          <m: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lim>
                      </m:limUpp>
                      <m:r>
                        <a:rPr sz="6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sz="6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sz="6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)−</m:t>
                      </m:r>
                      <m:sSup>
                        <m:sSupPr>
                          <m:ctrlP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sz="6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sSubSup>
                        <m:sSubSupPr>
                          <m:ctrlP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sz="6800"/>
              </a:p>
            </p:txBody>
          </p:sp>
        </mc:Choice>
        <mc:Fallback xmlns="">
          <p:sp>
            <p:nvSpPr>
              <p:cNvPr id="481" name="Vergelijking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8405" y="8606725"/>
                <a:ext cx="10873250" cy="2316539"/>
              </a:xfrm>
              <a:prstGeom prst="rect">
                <a:avLst/>
              </a:prstGeom>
              <a:blipFill>
                <a:blip r:embed="rId3"/>
                <a:stretch>
                  <a:fillRect l="-1750" t="-543" r="-18436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2" name="Aanpassing van de gewichten"/>
          <p:cNvSpPr txBox="1">
            <a:spLocks noGrp="1"/>
          </p:cNvSpPr>
          <p:nvPr>
            <p:ph type="title" idx="4294967295"/>
          </p:nvPr>
        </p:nvSpPr>
        <p:spPr>
          <a:xfrm>
            <a:off x="1349984" y="625078"/>
            <a:ext cx="21684032" cy="3036094"/>
          </a:xfrm>
          <a:prstGeom prst="rect">
            <a:avLst/>
          </a:prstGeom>
        </p:spPr>
        <p:txBody>
          <a:bodyPr/>
          <a:lstStyle/>
          <a:p>
            <a:r>
              <a:t>Aanpassing van de gewichten</a:t>
            </a:r>
          </a:p>
        </p:txBody>
      </p:sp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update alle…"/>
          <p:cNvSpPr txBox="1"/>
          <p:nvPr/>
        </p:nvSpPr>
        <p:spPr>
          <a:xfrm>
            <a:off x="4535862" y="3765679"/>
            <a:ext cx="9977612" cy="19439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l">
              <a:lnSpc>
                <a:spcPct val="150000"/>
              </a:lnSpc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update alle </a:t>
            </a:r>
          </a:p>
          <a:p>
            <a:pPr algn="l">
              <a:lnSpc>
                <a:spcPct val="150000"/>
              </a:lnSpc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herhaal totdat een minimum bereikt is: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5" name="Vergelijking"/>
              <p:cNvSpPr txBox="1"/>
              <p:nvPr/>
            </p:nvSpPr>
            <p:spPr>
              <a:xfrm>
                <a:off x="7533951" y="3991909"/>
                <a:ext cx="5815210" cy="696259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5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5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sz="5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sz="5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sz="5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sz="5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sz="5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sz="5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sz="5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sz="5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sz="5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sz="5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,…,</m:t>
                      </m:r>
                      <m:r>
                        <a:rPr sz="5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sz="5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sz="5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sz="5100"/>
              </a:p>
            </p:txBody>
          </p:sp>
        </mc:Choice>
        <mc:Fallback xmlns="">
          <p:sp>
            <p:nvSpPr>
              <p:cNvPr id="485" name="Vergelijking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3951" y="3991909"/>
                <a:ext cx="5815210" cy="696259"/>
              </a:xfrm>
              <a:prstGeom prst="rect">
                <a:avLst/>
              </a:prstGeom>
              <a:blipFill>
                <a:blip r:embed="rId2"/>
                <a:stretch>
                  <a:fillRect l="-3922" r="-13725" b="-48214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6" name="Vergelijking"/>
              <p:cNvSpPr txBox="1"/>
              <p:nvPr/>
            </p:nvSpPr>
            <p:spPr>
              <a:xfrm>
                <a:off x="7935840" y="6210773"/>
                <a:ext cx="6446162" cy="2150339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sz="6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:=</m:t>
                      </m:r>
                      <m:sSub>
                        <m:sSubPr>
                          <m:ctrlP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sz="6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sz="6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sz="6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sz="6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sz="6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sz="6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sz="6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sz="6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sz="6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sz="6800"/>
              </a:p>
            </p:txBody>
          </p:sp>
        </mc:Choice>
        <mc:Fallback xmlns="">
          <p:sp>
            <p:nvSpPr>
              <p:cNvPr id="486" name="Vergelijking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5840" y="6210773"/>
                <a:ext cx="6446162" cy="2150339"/>
              </a:xfrm>
              <a:prstGeom prst="rect">
                <a:avLst/>
              </a:prstGeom>
              <a:blipFill>
                <a:blip r:embed="rId3"/>
                <a:stretch>
                  <a:fillRect l="-4715" t="-1176" r="-20236" b="-17647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7" name="Vergelijking"/>
              <p:cNvSpPr txBox="1"/>
              <p:nvPr/>
            </p:nvSpPr>
            <p:spPr>
              <a:xfrm>
                <a:off x="8763306" y="9896184"/>
                <a:ext cx="11084832" cy="2316539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6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:=</m:t>
                      </m:r>
                      <m:sSub>
                        <m:sSubPr>
                          <m:ctrlP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sz="6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sz="6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limUpp>
                        <m:limUppPr>
                          <m:ctrlP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limUppPr>
                        <m:e>
                          <m:limLow>
                            <m:limLowPr>
                              <m:ctrlPr>
                                <a:rPr sz="6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sz="6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∑</m:t>
                              </m:r>
                            </m:e>
                            <m:lim>
                              <m:r>
                                <a:rPr sz="6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sz="6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sz="6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lim>
                          </m:limLow>
                        </m:e>
                        <m:lim>
                          <m: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lim>
                      </m:limUpp>
                      <m:r>
                        <a:rPr sz="6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sz="6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sz="6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)−</m:t>
                      </m:r>
                      <m:sSup>
                        <m:sSupPr>
                          <m:ctrlP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sz="6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sSubSup>
                        <m:sSubSupPr>
                          <m:ctrlP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sz="6800"/>
              </a:p>
            </p:txBody>
          </p:sp>
        </mc:Choice>
        <mc:Fallback xmlns="">
          <p:sp>
            <p:nvSpPr>
              <p:cNvPr id="487" name="Vergelijking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3306" y="9896184"/>
                <a:ext cx="11084832" cy="2316539"/>
              </a:xfrm>
              <a:prstGeom prst="rect">
                <a:avLst/>
              </a:prstGeom>
              <a:blipFill>
                <a:blip r:embed="rId4"/>
                <a:stretch>
                  <a:fillRect l="-1833" t="-546" r="-19588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8" name="Stappenplan"/>
          <p:cNvSpPr txBox="1">
            <a:spLocks noGrp="1"/>
          </p:cNvSpPr>
          <p:nvPr>
            <p:ph type="title" idx="4294967295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Stappenplan</a:t>
            </a:r>
          </a:p>
        </p:txBody>
      </p:sp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0" name="pasted-image.png" descr="pasted-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1596" y="620138"/>
            <a:ext cx="18220808" cy="1247572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2" name="plaatje.png" descr="plaatj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2736" y="-1"/>
            <a:ext cx="10998529" cy="1371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Lijn"/>
          <p:cNvSpPr/>
          <p:nvPr/>
        </p:nvSpPr>
        <p:spPr>
          <a:xfrm flipV="1">
            <a:off x="6262687" y="1033212"/>
            <a:ext cx="1" cy="10906465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495" name="Lijn"/>
          <p:cNvSpPr/>
          <p:nvPr/>
        </p:nvSpPr>
        <p:spPr>
          <a:xfrm>
            <a:off x="4990472" y="10715625"/>
            <a:ext cx="15116700" cy="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496" name="1"/>
          <p:cNvSpPr txBox="1"/>
          <p:nvPr/>
        </p:nvSpPr>
        <p:spPr>
          <a:xfrm>
            <a:off x="5097088" y="9141916"/>
            <a:ext cx="41394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3200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t>1</a:t>
            </a:r>
          </a:p>
        </p:txBody>
      </p:sp>
      <p:sp>
        <p:nvSpPr>
          <p:cNvPr id="497" name="2"/>
          <p:cNvSpPr txBox="1"/>
          <p:nvPr/>
        </p:nvSpPr>
        <p:spPr>
          <a:xfrm>
            <a:off x="5097088" y="7891760"/>
            <a:ext cx="41394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3200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t>2</a:t>
            </a:r>
          </a:p>
        </p:txBody>
      </p:sp>
      <p:sp>
        <p:nvSpPr>
          <p:cNvPr id="498" name="3"/>
          <p:cNvSpPr txBox="1"/>
          <p:nvPr/>
        </p:nvSpPr>
        <p:spPr>
          <a:xfrm>
            <a:off x="5097088" y="6641603"/>
            <a:ext cx="41394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3200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t>3</a:t>
            </a:r>
          </a:p>
        </p:txBody>
      </p:sp>
      <p:sp>
        <p:nvSpPr>
          <p:cNvPr id="499" name="4"/>
          <p:cNvSpPr txBox="1"/>
          <p:nvPr/>
        </p:nvSpPr>
        <p:spPr>
          <a:xfrm>
            <a:off x="5097088" y="5395912"/>
            <a:ext cx="41394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3200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t>4</a:t>
            </a:r>
          </a:p>
        </p:txBody>
      </p:sp>
      <p:sp>
        <p:nvSpPr>
          <p:cNvPr id="500" name="5"/>
          <p:cNvSpPr txBox="1"/>
          <p:nvPr/>
        </p:nvSpPr>
        <p:spPr>
          <a:xfrm>
            <a:off x="5097088" y="4145756"/>
            <a:ext cx="41394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3200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t>5</a:t>
            </a:r>
          </a:p>
        </p:txBody>
      </p:sp>
      <p:sp>
        <p:nvSpPr>
          <p:cNvPr id="501" name="6"/>
          <p:cNvSpPr txBox="1"/>
          <p:nvPr/>
        </p:nvSpPr>
        <p:spPr>
          <a:xfrm>
            <a:off x="5097088" y="2900064"/>
            <a:ext cx="41394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3200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t>6</a:t>
            </a:r>
          </a:p>
        </p:txBody>
      </p:sp>
      <p:sp>
        <p:nvSpPr>
          <p:cNvPr id="502" name="7"/>
          <p:cNvSpPr txBox="1"/>
          <p:nvPr/>
        </p:nvSpPr>
        <p:spPr>
          <a:xfrm>
            <a:off x="5097088" y="1654373"/>
            <a:ext cx="41394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3200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t>7</a:t>
            </a:r>
          </a:p>
        </p:txBody>
      </p:sp>
      <p:sp>
        <p:nvSpPr>
          <p:cNvPr id="503" name="1"/>
          <p:cNvSpPr txBox="1"/>
          <p:nvPr/>
        </p:nvSpPr>
        <p:spPr>
          <a:xfrm>
            <a:off x="7293512" y="11075193"/>
            <a:ext cx="413941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3200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t>1</a:t>
            </a:r>
          </a:p>
        </p:txBody>
      </p:sp>
      <p:sp>
        <p:nvSpPr>
          <p:cNvPr id="504" name="2"/>
          <p:cNvSpPr txBox="1"/>
          <p:nvPr/>
        </p:nvSpPr>
        <p:spPr>
          <a:xfrm>
            <a:off x="8560494" y="11075193"/>
            <a:ext cx="41394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3200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t>2</a:t>
            </a:r>
          </a:p>
        </p:txBody>
      </p:sp>
      <p:sp>
        <p:nvSpPr>
          <p:cNvPr id="505" name="3"/>
          <p:cNvSpPr txBox="1"/>
          <p:nvPr/>
        </p:nvSpPr>
        <p:spPr>
          <a:xfrm>
            <a:off x="9810650" y="11075193"/>
            <a:ext cx="41394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3200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t>3</a:t>
            </a:r>
          </a:p>
        </p:txBody>
      </p:sp>
      <p:sp>
        <p:nvSpPr>
          <p:cNvPr id="506" name="4"/>
          <p:cNvSpPr txBox="1"/>
          <p:nvPr/>
        </p:nvSpPr>
        <p:spPr>
          <a:xfrm>
            <a:off x="11060807" y="11075193"/>
            <a:ext cx="413941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3200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t>4</a:t>
            </a:r>
          </a:p>
        </p:txBody>
      </p:sp>
      <p:sp>
        <p:nvSpPr>
          <p:cNvPr id="507" name="5"/>
          <p:cNvSpPr txBox="1"/>
          <p:nvPr/>
        </p:nvSpPr>
        <p:spPr>
          <a:xfrm>
            <a:off x="12306989" y="11075193"/>
            <a:ext cx="41394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3200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t>5</a:t>
            </a:r>
          </a:p>
        </p:txBody>
      </p:sp>
      <p:sp>
        <p:nvSpPr>
          <p:cNvPr id="508" name="6"/>
          <p:cNvSpPr txBox="1"/>
          <p:nvPr/>
        </p:nvSpPr>
        <p:spPr>
          <a:xfrm>
            <a:off x="13556654" y="11075193"/>
            <a:ext cx="41394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3200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t>6</a:t>
            </a:r>
          </a:p>
        </p:txBody>
      </p:sp>
      <p:sp>
        <p:nvSpPr>
          <p:cNvPr id="509" name="7"/>
          <p:cNvSpPr txBox="1"/>
          <p:nvPr/>
        </p:nvSpPr>
        <p:spPr>
          <a:xfrm>
            <a:off x="14802346" y="11075193"/>
            <a:ext cx="413941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3200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t>7</a:t>
            </a:r>
          </a:p>
        </p:txBody>
      </p:sp>
      <p:sp>
        <p:nvSpPr>
          <p:cNvPr id="510" name="8"/>
          <p:cNvSpPr txBox="1"/>
          <p:nvPr/>
        </p:nvSpPr>
        <p:spPr>
          <a:xfrm>
            <a:off x="16056967" y="11075193"/>
            <a:ext cx="413941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3200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t>8</a:t>
            </a:r>
          </a:p>
        </p:txBody>
      </p:sp>
      <p:sp>
        <p:nvSpPr>
          <p:cNvPr id="511" name="9"/>
          <p:cNvSpPr txBox="1"/>
          <p:nvPr/>
        </p:nvSpPr>
        <p:spPr>
          <a:xfrm>
            <a:off x="17307123" y="11075193"/>
            <a:ext cx="41394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3200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t>9</a:t>
            </a:r>
          </a:p>
        </p:txBody>
      </p:sp>
      <p:sp>
        <p:nvSpPr>
          <p:cNvPr id="512" name="10"/>
          <p:cNvSpPr txBox="1"/>
          <p:nvPr/>
        </p:nvSpPr>
        <p:spPr>
          <a:xfrm>
            <a:off x="18428096" y="11075193"/>
            <a:ext cx="672308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3200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t>10</a:t>
            </a:r>
          </a:p>
        </p:txBody>
      </p:sp>
      <p:sp>
        <p:nvSpPr>
          <p:cNvPr id="513" name="Lijn"/>
          <p:cNvSpPr/>
          <p:nvPr/>
        </p:nvSpPr>
        <p:spPr>
          <a:xfrm>
            <a:off x="5902917" y="9465468"/>
            <a:ext cx="14472338" cy="1"/>
          </a:xfrm>
          <a:prstGeom prst="line">
            <a:avLst/>
          </a:prstGeom>
          <a:ln w="12700">
            <a:solidFill>
              <a:schemeClr val="accent1">
                <a:satOff val="-3355"/>
                <a:lumOff val="26614"/>
              </a:scheme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514" name="Lijn"/>
          <p:cNvSpPr/>
          <p:nvPr/>
        </p:nvSpPr>
        <p:spPr>
          <a:xfrm>
            <a:off x="5902917" y="8215312"/>
            <a:ext cx="14472337" cy="1"/>
          </a:xfrm>
          <a:prstGeom prst="line">
            <a:avLst/>
          </a:prstGeom>
          <a:ln w="12700">
            <a:solidFill>
              <a:schemeClr val="accent1">
                <a:satOff val="-3355"/>
                <a:lumOff val="26614"/>
              </a:scheme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515" name="Lijn"/>
          <p:cNvSpPr/>
          <p:nvPr/>
        </p:nvSpPr>
        <p:spPr>
          <a:xfrm>
            <a:off x="5902917" y="6965156"/>
            <a:ext cx="14472337" cy="1"/>
          </a:xfrm>
          <a:prstGeom prst="line">
            <a:avLst/>
          </a:prstGeom>
          <a:ln w="12700">
            <a:solidFill>
              <a:schemeClr val="accent1">
                <a:satOff val="-3355"/>
                <a:lumOff val="26614"/>
              </a:scheme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516" name="Lijn"/>
          <p:cNvSpPr/>
          <p:nvPr/>
        </p:nvSpPr>
        <p:spPr>
          <a:xfrm>
            <a:off x="5902917" y="5715000"/>
            <a:ext cx="14472337" cy="0"/>
          </a:xfrm>
          <a:prstGeom prst="line">
            <a:avLst/>
          </a:prstGeom>
          <a:ln w="12700">
            <a:solidFill>
              <a:schemeClr val="accent1">
                <a:satOff val="-3355"/>
                <a:lumOff val="26614"/>
              </a:scheme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517" name="Lijn"/>
          <p:cNvSpPr/>
          <p:nvPr/>
        </p:nvSpPr>
        <p:spPr>
          <a:xfrm>
            <a:off x="5902917" y="4464843"/>
            <a:ext cx="14472337" cy="1"/>
          </a:xfrm>
          <a:prstGeom prst="line">
            <a:avLst/>
          </a:prstGeom>
          <a:ln w="12700">
            <a:solidFill>
              <a:schemeClr val="accent1">
                <a:satOff val="-3355"/>
                <a:lumOff val="26614"/>
              </a:scheme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518" name="Lijn"/>
          <p:cNvSpPr/>
          <p:nvPr/>
        </p:nvSpPr>
        <p:spPr>
          <a:xfrm>
            <a:off x="5902917" y="3214687"/>
            <a:ext cx="14472337" cy="1"/>
          </a:xfrm>
          <a:prstGeom prst="line">
            <a:avLst/>
          </a:prstGeom>
          <a:ln w="12700">
            <a:solidFill>
              <a:schemeClr val="accent1">
                <a:satOff val="-3355"/>
                <a:lumOff val="26614"/>
              </a:scheme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519" name="Lijn"/>
          <p:cNvSpPr/>
          <p:nvPr/>
        </p:nvSpPr>
        <p:spPr>
          <a:xfrm>
            <a:off x="5902917" y="1964531"/>
            <a:ext cx="14472337" cy="1"/>
          </a:xfrm>
          <a:prstGeom prst="line">
            <a:avLst/>
          </a:prstGeom>
          <a:ln w="12700">
            <a:solidFill>
              <a:schemeClr val="accent1">
                <a:satOff val="-3355"/>
                <a:lumOff val="26614"/>
              </a:scheme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520" name="Lijn"/>
          <p:cNvSpPr/>
          <p:nvPr/>
        </p:nvSpPr>
        <p:spPr>
          <a:xfrm flipV="1">
            <a:off x="7512843" y="756318"/>
            <a:ext cx="1" cy="10316495"/>
          </a:xfrm>
          <a:prstGeom prst="line">
            <a:avLst/>
          </a:prstGeom>
          <a:ln w="12700">
            <a:solidFill>
              <a:schemeClr val="accent1">
                <a:satOff val="-3355"/>
                <a:lumOff val="26614"/>
              </a:scheme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521" name="Lijn"/>
          <p:cNvSpPr/>
          <p:nvPr/>
        </p:nvSpPr>
        <p:spPr>
          <a:xfrm flipV="1">
            <a:off x="8763000" y="756318"/>
            <a:ext cx="0" cy="10316495"/>
          </a:xfrm>
          <a:prstGeom prst="line">
            <a:avLst/>
          </a:prstGeom>
          <a:ln w="12700">
            <a:solidFill>
              <a:schemeClr val="accent1">
                <a:satOff val="-3355"/>
                <a:lumOff val="26614"/>
              </a:scheme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522" name="Lijn"/>
          <p:cNvSpPr/>
          <p:nvPr/>
        </p:nvSpPr>
        <p:spPr>
          <a:xfrm flipV="1">
            <a:off x="10013155" y="756319"/>
            <a:ext cx="1" cy="10316494"/>
          </a:xfrm>
          <a:prstGeom prst="line">
            <a:avLst/>
          </a:prstGeom>
          <a:ln w="12700">
            <a:solidFill>
              <a:schemeClr val="accent1">
                <a:satOff val="-3355"/>
                <a:lumOff val="26614"/>
              </a:scheme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523" name="Lijn"/>
          <p:cNvSpPr/>
          <p:nvPr/>
        </p:nvSpPr>
        <p:spPr>
          <a:xfrm flipV="1">
            <a:off x="11263312" y="756318"/>
            <a:ext cx="1" cy="10316495"/>
          </a:xfrm>
          <a:prstGeom prst="line">
            <a:avLst/>
          </a:prstGeom>
          <a:ln w="12700">
            <a:solidFill>
              <a:schemeClr val="accent1">
                <a:satOff val="-3355"/>
                <a:lumOff val="26614"/>
              </a:scheme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524" name="Lijn"/>
          <p:cNvSpPr/>
          <p:nvPr/>
        </p:nvSpPr>
        <p:spPr>
          <a:xfrm flipV="1">
            <a:off x="12513468" y="756318"/>
            <a:ext cx="1" cy="10316495"/>
          </a:xfrm>
          <a:prstGeom prst="line">
            <a:avLst/>
          </a:prstGeom>
          <a:ln w="12700">
            <a:solidFill>
              <a:schemeClr val="accent1">
                <a:satOff val="-3355"/>
                <a:lumOff val="26614"/>
              </a:scheme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525" name="Lijn"/>
          <p:cNvSpPr/>
          <p:nvPr/>
        </p:nvSpPr>
        <p:spPr>
          <a:xfrm flipV="1">
            <a:off x="13763625" y="756318"/>
            <a:ext cx="0" cy="10316495"/>
          </a:xfrm>
          <a:prstGeom prst="line">
            <a:avLst/>
          </a:prstGeom>
          <a:ln w="12700">
            <a:solidFill>
              <a:schemeClr val="accent1">
                <a:satOff val="-3355"/>
                <a:lumOff val="26614"/>
              </a:scheme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526" name="Lijn"/>
          <p:cNvSpPr/>
          <p:nvPr/>
        </p:nvSpPr>
        <p:spPr>
          <a:xfrm flipV="1">
            <a:off x="15013781" y="756316"/>
            <a:ext cx="1" cy="10316497"/>
          </a:xfrm>
          <a:prstGeom prst="line">
            <a:avLst/>
          </a:prstGeom>
          <a:ln w="12700">
            <a:solidFill>
              <a:schemeClr val="accent1">
                <a:satOff val="-3355"/>
                <a:lumOff val="26614"/>
              </a:scheme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527" name="Lijn"/>
          <p:cNvSpPr/>
          <p:nvPr/>
        </p:nvSpPr>
        <p:spPr>
          <a:xfrm flipV="1">
            <a:off x="16263937" y="756318"/>
            <a:ext cx="1" cy="10316495"/>
          </a:xfrm>
          <a:prstGeom prst="line">
            <a:avLst/>
          </a:prstGeom>
          <a:ln w="12700">
            <a:solidFill>
              <a:schemeClr val="accent1">
                <a:satOff val="-3355"/>
                <a:lumOff val="26614"/>
              </a:scheme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528" name="Lijn"/>
          <p:cNvSpPr/>
          <p:nvPr/>
        </p:nvSpPr>
        <p:spPr>
          <a:xfrm flipV="1">
            <a:off x="17514093" y="756318"/>
            <a:ext cx="1" cy="10316495"/>
          </a:xfrm>
          <a:prstGeom prst="line">
            <a:avLst/>
          </a:prstGeom>
          <a:ln w="12700">
            <a:solidFill>
              <a:schemeClr val="accent1">
                <a:satOff val="-3355"/>
                <a:lumOff val="26614"/>
              </a:scheme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529" name="Lijn"/>
          <p:cNvSpPr/>
          <p:nvPr/>
        </p:nvSpPr>
        <p:spPr>
          <a:xfrm flipV="1">
            <a:off x="18764249" y="756318"/>
            <a:ext cx="1" cy="10316495"/>
          </a:xfrm>
          <a:prstGeom prst="line">
            <a:avLst/>
          </a:prstGeom>
          <a:ln w="12700">
            <a:solidFill>
              <a:schemeClr val="accent1">
                <a:satOff val="-3355"/>
                <a:lumOff val="26614"/>
              </a:scheme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530" name="Lijn"/>
          <p:cNvSpPr/>
          <p:nvPr/>
        </p:nvSpPr>
        <p:spPr>
          <a:xfrm flipV="1">
            <a:off x="20014405" y="756319"/>
            <a:ext cx="1" cy="10316494"/>
          </a:xfrm>
          <a:prstGeom prst="line">
            <a:avLst/>
          </a:prstGeom>
          <a:ln w="12700">
            <a:solidFill>
              <a:schemeClr val="accent1">
                <a:satOff val="-3355"/>
                <a:lumOff val="26614"/>
              </a:scheme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531" name="11"/>
          <p:cNvSpPr txBox="1"/>
          <p:nvPr/>
        </p:nvSpPr>
        <p:spPr>
          <a:xfrm>
            <a:off x="19669323" y="11075193"/>
            <a:ext cx="672307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3200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t>11</a:t>
            </a:r>
          </a:p>
        </p:txBody>
      </p:sp>
      <p:sp>
        <p:nvSpPr>
          <p:cNvPr id="532" name="y"/>
          <p:cNvSpPr txBox="1"/>
          <p:nvPr/>
        </p:nvSpPr>
        <p:spPr>
          <a:xfrm>
            <a:off x="3826995" y="5462127"/>
            <a:ext cx="531367" cy="904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t>y</a:t>
            </a:r>
          </a:p>
        </p:txBody>
      </p:sp>
      <p:sp>
        <p:nvSpPr>
          <p:cNvPr id="533" name="X"/>
          <p:cNvSpPr txBox="1"/>
          <p:nvPr/>
        </p:nvSpPr>
        <p:spPr>
          <a:xfrm>
            <a:off x="12923322" y="11968757"/>
            <a:ext cx="590589" cy="904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t>X</a:t>
            </a:r>
          </a:p>
        </p:txBody>
      </p:sp>
      <p:sp>
        <p:nvSpPr>
          <p:cNvPr id="534" name="Lijn"/>
          <p:cNvSpPr/>
          <p:nvPr/>
        </p:nvSpPr>
        <p:spPr>
          <a:xfrm>
            <a:off x="6242000" y="803381"/>
            <a:ext cx="5055945" cy="99164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2017" y="21395"/>
                  <a:pt x="3898" y="20937"/>
                  <a:pt x="5469" y="20266"/>
                </a:cubicBezTo>
                <a:cubicBezTo>
                  <a:pt x="7981" y="19195"/>
                  <a:pt x="9501" y="17687"/>
                  <a:pt x="10870" y="16180"/>
                </a:cubicBezTo>
                <a:cubicBezTo>
                  <a:pt x="12880" y="13968"/>
                  <a:pt x="14655" y="11704"/>
                  <a:pt x="16242" y="9406"/>
                </a:cubicBezTo>
                <a:cubicBezTo>
                  <a:pt x="18371" y="6323"/>
                  <a:pt x="20160" y="3183"/>
                  <a:pt x="21600" y="0"/>
                </a:cubicBezTo>
              </a:path>
            </a:pathLst>
          </a:custGeom>
          <a:ln w="25400">
            <a:solidFill>
              <a:schemeClr val="accent6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535" name="Lijn"/>
          <p:cNvSpPr/>
          <p:nvPr/>
        </p:nvSpPr>
        <p:spPr>
          <a:xfrm>
            <a:off x="6272248" y="785145"/>
            <a:ext cx="7076141" cy="99564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1322" y="21538"/>
                  <a:pt x="2616" y="21299"/>
                  <a:pt x="3814" y="20897"/>
                </a:cubicBezTo>
                <a:cubicBezTo>
                  <a:pt x="5256" y="20413"/>
                  <a:pt x="6519" y="19706"/>
                  <a:pt x="7639" y="18899"/>
                </a:cubicBezTo>
                <a:cubicBezTo>
                  <a:pt x="9113" y="17837"/>
                  <a:pt x="10326" y="16615"/>
                  <a:pt x="11478" y="15369"/>
                </a:cubicBezTo>
                <a:cubicBezTo>
                  <a:pt x="12857" y="13879"/>
                  <a:pt x="14154" y="12352"/>
                  <a:pt x="15289" y="10762"/>
                </a:cubicBezTo>
                <a:cubicBezTo>
                  <a:pt x="16744" y="8723"/>
                  <a:pt x="17923" y="6593"/>
                  <a:pt x="19105" y="4467"/>
                </a:cubicBezTo>
                <a:cubicBezTo>
                  <a:pt x="19934" y="2977"/>
                  <a:pt x="20766" y="1488"/>
                  <a:pt x="21600" y="0"/>
                </a:cubicBezTo>
              </a:path>
            </a:pathLst>
          </a:custGeom>
          <a:ln w="25400">
            <a:solidFill>
              <a:schemeClr val="accent6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>
                <a:solidFill>
                  <a:schemeClr val="accent6"/>
                </a:solidFill>
              </a:defRPr>
            </a:pPr>
            <a:endParaRPr/>
          </a:p>
        </p:txBody>
      </p:sp>
      <p:sp>
        <p:nvSpPr>
          <p:cNvPr id="536" name="grafiek G1"/>
          <p:cNvSpPr txBox="1"/>
          <p:nvPr/>
        </p:nvSpPr>
        <p:spPr>
          <a:xfrm>
            <a:off x="9535783" y="297359"/>
            <a:ext cx="1863925" cy="5484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3200" b="1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grafiek G1</a:t>
            </a:r>
          </a:p>
        </p:txBody>
      </p:sp>
      <p:sp>
        <p:nvSpPr>
          <p:cNvPr id="537" name="grafiek G2"/>
          <p:cNvSpPr txBox="1"/>
          <p:nvPr/>
        </p:nvSpPr>
        <p:spPr>
          <a:xfrm>
            <a:off x="11890483" y="297359"/>
            <a:ext cx="1863924" cy="5484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3200" b="1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grafiek G2</a:t>
            </a:r>
          </a:p>
        </p:txBody>
      </p:sp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9" name="pasted-image.png" descr="pasted-image.png"/>
          <p:cNvPicPr>
            <a:picLocks noChangeAspect="1"/>
          </p:cNvPicPr>
          <p:nvPr/>
        </p:nvPicPr>
        <p:blipFill>
          <a:blip r:embed="rId2"/>
          <a:srcRect l="893" t="6088" r="893" b="46949"/>
          <a:stretch>
            <a:fillRect/>
          </a:stretch>
        </p:blipFill>
        <p:spPr>
          <a:xfrm>
            <a:off x="9522023" y="1290282"/>
            <a:ext cx="6411517" cy="5098153"/>
          </a:xfrm>
          <a:prstGeom prst="rect">
            <a:avLst/>
          </a:prstGeom>
          <a:ln w="12700">
            <a:miter lim="400000"/>
          </a:ln>
        </p:spPr>
      </p:pic>
      <p:pic>
        <p:nvPicPr>
          <p:cNvPr id="540" name="pasted-image.png" descr="pasted-image.png"/>
          <p:cNvPicPr>
            <a:picLocks noChangeAspect="1"/>
          </p:cNvPicPr>
          <p:nvPr/>
        </p:nvPicPr>
        <p:blipFill>
          <a:blip r:embed="rId2"/>
          <a:srcRect t="59089"/>
          <a:stretch>
            <a:fillRect/>
          </a:stretch>
        </p:blipFill>
        <p:spPr>
          <a:xfrm>
            <a:off x="9522023" y="8270168"/>
            <a:ext cx="6411517" cy="4361907"/>
          </a:xfrm>
          <a:prstGeom prst="rect">
            <a:avLst/>
          </a:prstGeom>
          <a:ln w="12700">
            <a:miter lim="400000"/>
          </a:ln>
        </p:spPr>
      </p:pic>
      <p:sp>
        <p:nvSpPr>
          <p:cNvPr id="541" name="grafiek G1"/>
          <p:cNvSpPr txBox="1"/>
          <p:nvPr/>
        </p:nvSpPr>
        <p:spPr>
          <a:xfrm>
            <a:off x="3836299" y="3138219"/>
            <a:ext cx="5074717" cy="14024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90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grafiek G1</a:t>
            </a:r>
          </a:p>
        </p:txBody>
      </p:sp>
      <p:sp>
        <p:nvSpPr>
          <p:cNvPr id="542" name="grafiek G2"/>
          <p:cNvSpPr txBox="1"/>
          <p:nvPr/>
        </p:nvSpPr>
        <p:spPr>
          <a:xfrm>
            <a:off x="3836299" y="10321182"/>
            <a:ext cx="5074717" cy="14024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90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grafiek G2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pasted-image.png" descr="pasted-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7586" y="263704"/>
            <a:ext cx="18469052" cy="13188829"/>
          </a:xfrm>
          <a:prstGeom prst="rect">
            <a:avLst/>
          </a:prstGeom>
          <a:ln w="12700">
            <a:miter lim="400000"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Vergelijking"/>
              <p:cNvSpPr txBox="1"/>
              <p:nvPr/>
            </p:nvSpPr>
            <p:spPr>
              <a:xfrm>
                <a:off x="16293822" y="6574142"/>
                <a:ext cx="2775396" cy="571273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5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sz="5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sz="5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sz="5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sz="5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sz="5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sz="5100"/>
              </a:p>
            </p:txBody>
          </p:sp>
        </mc:Choice>
        <mc:Fallback xmlns="">
          <p:sp>
            <p:nvSpPr>
              <p:cNvPr id="130" name="Vergelijking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93822" y="6574142"/>
                <a:ext cx="2775396" cy="571273"/>
              </a:xfrm>
              <a:prstGeom prst="rect">
                <a:avLst/>
              </a:prstGeom>
              <a:blipFill>
                <a:blip r:embed="rId3"/>
                <a:stretch>
                  <a:fillRect l="-8219" r="-17808" b="-67391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1" name="Lijn"/>
          <p:cNvSpPr/>
          <p:nvPr/>
        </p:nvSpPr>
        <p:spPr>
          <a:xfrm flipV="1">
            <a:off x="4586837" y="4142845"/>
            <a:ext cx="15826182" cy="4982975"/>
          </a:xfrm>
          <a:prstGeom prst="line">
            <a:avLst/>
          </a:prstGeom>
          <a:ln w="25400">
            <a:solidFill>
              <a:srgbClr val="29F10C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7"/>
          <p:cNvSpPr txBox="1"/>
          <p:nvPr/>
        </p:nvSpPr>
        <p:spPr>
          <a:xfrm>
            <a:off x="5097088" y="1654373"/>
            <a:ext cx="41394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3200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t>7</a:t>
            </a:r>
          </a:p>
        </p:txBody>
      </p:sp>
      <p:sp>
        <p:nvSpPr>
          <p:cNvPr id="134" name="Lijn"/>
          <p:cNvSpPr/>
          <p:nvPr/>
        </p:nvSpPr>
        <p:spPr>
          <a:xfrm>
            <a:off x="5902917" y="1964531"/>
            <a:ext cx="14472337" cy="1"/>
          </a:xfrm>
          <a:prstGeom prst="line">
            <a:avLst/>
          </a:prstGeom>
          <a:ln w="12700">
            <a:solidFill>
              <a:schemeClr val="accent1">
                <a:satOff val="-3355"/>
                <a:lumOff val="26614"/>
              </a:scheme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grpSp>
        <p:nvGrpSpPr>
          <p:cNvPr id="171" name="Groepeer"/>
          <p:cNvGrpSpPr/>
          <p:nvPr/>
        </p:nvGrpSpPr>
        <p:grpSpPr>
          <a:xfrm>
            <a:off x="4990472" y="756316"/>
            <a:ext cx="15384783" cy="11183360"/>
            <a:chOff x="0" y="0"/>
            <a:chExt cx="15384782" cy="11183359"/>
          </a:xfrm>
        </p:grpSpPr>
        <p:sp>
          <p:nvSpPr>
            <p:cNvPr id="135" name="Lijn"/>
            <p:cNvSpPr/>
            <p:nvPr/>
          </p:nvSpPr>
          <p:spPr>
            <a:xfrm flipV="1">
              <a:off x="1272214" y="276895"/>
              <a:ext cx="1" cy="1090646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136" name="Lijn"/>
            <p:cNvSpPr/>
            <p:nvPr/>
          </p:nvSpPr>
          <p:spPr>
            <a:xfrm>
              <a:off x="0" y="9959308"/>
              <a:ext cx="15116699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137" name="1"/>
            <p:cNvSpPr txBox="1"/>
            <p:nvPr/>
          </p:nvSpPr>
          <p:spPr>
            <a:xfrm>
              <a:off x="106616" y="8385599"/>
              <a:ext cx="413941" cy="6381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3200">
                  <a:latin typeface="Verdana"/>
                  <a:ea typeface="Verdana"/>
                  <a:cs typeface="Verdana"/>
                  <a:sym typeface="Verdana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138" name="2"/>
            <p:cNvSpPr txBox="1"/>
            <p:nvPr/>
          </p:nvSpPr>
          <p:spPr>
            <a:xfrm>
              <a:off x="106616" y="7135443"/>
              <a:ext cx="413941" cy="6381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3200">
                  <a:latin typeface="Verdana"/>
                  <a:ea typeface="Verdana"/>
                  <a:cs typeface="Verdana"/>
                  <a:sym typeface="Verdana"/>
                </a:defRPr>
              </a:lvl1pPr>
            </a:lstStyle>
            <a:p>
              <a:r>
                <a:t>2</a:t>
              </a:r>
            </a:p>
          </p:txBody>
        </p:sp>
        <p:sp>
          <p:nvSpPr>
            <p:cNvPr id="139" name="3"/>
            <p:cNvSpPr txBox="1"/>
            <p:nvPr/>
          </p:nvSpPr>
          <p:spPr>
            <a:xfrm>
              <a:off x="106616" y="5885286"/>
              <a:ext cx="413941" cy="6381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3200">
                  <a:latin typeface="Verdana"/>
                  <a:ea typeface="Verdana"/>
                  <a:cs typeface="Verdana"/>
                  <a:sym typeface="Verdana"/>
                </a:defRPr>
              </a:lvl1pPr>
            </a:lstStyle>
            <a:p>
              <a:r>
                <a:t>3</a:t>
              </a:r>
            </a:p>
          </p:txBody>
        </p:sp>
        <p:sp>
          <p:nvSpPr>
            <p:cNvPr id="140" name="4"/>
            <p:cNvSpPr txBox="1"/>
            <p:nvPr/>
          </p:nvSpPr>
          <p:spPr>
            <a:xfrm>
              <a:off x="106616" y="4639595"/>
              <a:ext cx="413941" cy="6381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3200">
                  <a:latin typeface="Verdana"/>
                  <a:ea typeface="Verdana"/>
                  <a:cs typeface="Verdana"/>
                  <a:sym typeface="Verdana"/>
                </a:defRPr>
              </a:lvl1pPr>
            </a:lstStyle>
            <a:p>
              <a:r>
                <a:t>4</a:t>
              </a:r>
            </a:p>
          </p:txBody>
        </p:sp>
        <p:sp>
          <p:nvSpPr>
            <p:cNvPr id="141" name="5"/>
            <p:cNvSpPr txBox="1"/>
            <p:nvPr/>
          </p:nvSpPr>
          <p:spPr>
            <a:xfrm>
              <a:off x="106616" y="3389439"/>
              <a:ext cx="413941" cy="6381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3200">
                  <a:latin typeface="Verdana"/>
                  <a:ea typeface="Verdana"/>
                  <a:cs typeface="Verdana"/>
                  <a:sym typeface="Verdana"/>
                </a:defRPr>
              </a:lvl1pPr>
            </a:lstStyle>
            <a:p>
              <a:r>
                <a:t>5</a:t>
              </a:r>
            </a:p>
          </p:txBody>
        </p:sp>
        <p:sp>
          <p:nvSpPr>
            <p:cNvPr id="142" name="6"/>
            <p:cNvSpPr txBox="1"/>
            <p:nvPr/>
          </p:nvSpPr>
          <p:spPr>
            <a:xfrm>
              <a:off x="106616" y="2143748"/>
              <a:ext cx="413941" cy="6381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3200">
                  <a:latin typeface="Verdana"/>
                  <a:ea typeface="Verdana"/>
                  <a:cs typeface="Verdana"/>
                  <a:sym typeface="Verdana"/>
                </a:defRPr>
              </a:lvl1pPr>
            </a:lstStyle>
            <a:p>
              <a:r>
                <a:t>6</a:t>
              </a:r>
            </a:p>
          </p:txBody>
        </p:sp>
        <p:sp>
          <p:nvSpPr>
            <p:cNvPr id="143" name="1"/>
            <p:cNvSpPr txBox="1"/>
            <p:nvPr/>
          </p:nvSpPr>
          <p:spPr>
            <a:xfrm>
              <a:off x="2303039" y="10318877"/>
              <a:ext cx="413942" cy="6381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3200">
                  <a:latin typeface="Verdana"/>
                  <a:ea typeface="Verdana"/>
                  <a:cs typeface="Verdana"/>
                  <a:sym typeface="Verdana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144" name="2"/>
            <p:cNvSpPr txBox="1"/>
            <p:nvPr/>
          </p:nvSpPr>
          <p:spPr>
            <a:xfrm>
              <a:off x="3570021" y="10318877"/>
              <a:ext cx="413942" cy="6381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3200">
                  <a:latin typeface="Verdana"/>
                  <a:ea typeface="Verdana"/>
                  <a:cs typeface="Verdana"/>
                  <a:sym typeface="Verdana"/>
                </a:defRPr>
              </a:lvl1pPr>
            </a:lstStyle>
            <a:p>
              <a:r>
                <a:t>2</a:t>
              </a:r>
            </a:p>
          </p:txBody>
        </p:sp>
        <p:sp>
          <p:nvSpPr>
            <p:cNvPr id="145" name="3"/>
            <p:cNvSpPr txBox="1"/>
            <p:nvPr/>
          </p:nvSpPr>
          <p:spPr>
            <a:xfrm>
              <a:off x="4820177" y="10318877"/>
              <a:ext cx="413942" cy="6381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3200">
                  <a:latin typeface="Verdana"/>
                  <a:ea typeface="Verdana"/>
                  <a:cs typeface="Verdana"/>
                  <a:sym typeface="Verdana"/>
                </a:defRPr>
              </a:lvl1pPr>
            </a:lstStyle>
            <a:p>
              <a:r>
                <a:t>3</a:t>
              </a:r>
            </a:p>
          </p:txBody>
        </p:sp>
        <p:sp>
          <p:nvSpPr>
            <p:cNvPr id="146" name="4"/>
            <p:cNvSpPr txBox="1"/>
            <p:nvPr/>
          </p:nvSpPr>
          <p:spPr>
            <a:xfrm>
              <a:off x="6070334" y="10318877"/>
              <a:ext cx="413941" cy="6381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3200">
                  <a:latin typeface="Verdana"/>
                  <a:ea typeface="Verdana"/>
                  <a:cs typeface="Verdana"/>
                  <a:sym typeface="Verdana"/>
                </a:defRPr>
              </a:lvl1pPr>
            </a:lstStyle>
            <a:p>
              <a:r>
                <a:t>4</a:t>
              </a:r>
            </a:p>
          </p:txBody>
        </p:sp>
        <p:sp>
          <p:nvSpPr>
            <p:cNvPr id="147" name="5"/>
            <p:cNvSpPr txBox="1"/>
            <p:nvPr/>
          </p:nvSpPr>
          <p:spPr>
            <a:xfrm>
              <a:off x="7316516" y="10318877"/>
              <a:ext cx="413942" cy="6381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3200">
                  <a:latin typeface="Verdana"/>
                  <a:ea typeface="Verdana"/>
                  <a:cs typeface="Verdana"/>
                  <a:sym typeface="Verdana"/>
                </a:defRPr>
              </a:lvl1pPr>
            </a:lstStyle>
            <a:p>
              <a:r>
                <a:t>5</a:t>
              </a:r>
            </a:p>
          </p:txBody>
        </p:sp>
        <p:sp>
          <p:nvSpPr>
            <p:cNvPr id="148" name="6"/>
            <p:cNvSpPr txBox="1"/>
            <p:nvPr/>
          </p:nvSpPr>
          <p:spPr>
            <a:xfrm>
              <a:off x="8566181" y="10318877"/>
              <a:ext cx="413942" cy="6381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3200">
                  <a:latin typeface="Verdana"/>
                  <a:ea typeface="Verdana"/>
                  <a:cs typeface="Verdana"/>
                  <a:sym typeface="Verdana"/>
                </a:defRPr>
              </a:lvl1pPr>
            </a:lstStyle>
            <a:p>
              <a:r>
                <a:t>6</a:t>
              </a:r>
            </a:p>
          </p:txBody>
        </p:sp>
        <p:sp>
          <p:nvSpPr>
            <p:cNvPr id="149" name="7"/>
            <p:cNvSpPr txBox="1"/>
            <p:nvPr/>
          </p:nvSpPr>
          <p:spPr>
            <a:xfrm>
              <a:off x="9811873" y="10318877"/>
              <a:ext cx="413941" cy="6381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3200">
                  <a:latin typeface="Verdana"/>
                  <a:ea typeface="Verdana"/>
                  <a:cs typeface="Verdana"/>
                  <a:sym typeface="Verdana"/>
                </a:defRPr>
              </a:lvl1pPr>
            </a:lstStyle>
            <a:p>
              <a:r>
                <a:t>7</a:t>
              </a:r>
            </a:p>
          </p:txBody>
        </p:sp>
        <p:sp>
          <p:nvSpPr>
            <p:cNvPr id="150" name="8"/>
            <p:cNvSpPr txBox="1"/>
            <p:nvPr/>
          </p:nvSpPr>
          <p:spPr>
            <a:xfrm>
              <a:off x="11066494" y="10318877"/>
              <a:ext cx="413941" cy="6381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3200">
                  <a:latin typeface="Verdana"/>
                  <a:ea typeface="Verdana"/>
                  <a:cs typeface="Verdana"/>
                  <a:sym typeface="Verdana"/>
                </a:defRPr>
              </a:lvl1pPr>
            </a:lstStyle>
            <a:p>
              <a:r>
                <a:t>8</a:t>
              </a:r>
            </a:p>
          </p:txBody>
        </p:sp>
        <p:sp>
          <p:nvSpPr>
            <p:cNvPr id="151" name="9"/>
            <p:cNvSpPr txBox="1"/>
            <p:nvPr/>
          </p:nvSpPr>
          <p:spPr>
            <a:xfrm>
              <a:off x="12316650" y="10318877"/>
              <a:ext cx="413942" cy="6381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3200">
                  <a:latin typeface="Verdana"/>
                  <a:ea typeface="Verdana"/>
                  <a:cs typeface="Verdana"/>
                  <a:sym typeface="Verdana"/>
                </a:defRPr>
              </a:lvl1pPr>
            </a:lstStyle>
            <a:p>
              <a:r>
                <a:t>9</a:t>
              </a:r>
            </a:p>
          </p:txBody>
        </p:sp>
        <p:sp>
          <p:nvSpPr>
            <p:cNvPr id="152" name="10"/>
            <p:cNvSpPr txBox="1"/>
            <p:nvPr/>
          </p:nvSpPr>
          <p:spPr>
            <a:xfrm>
              <a:off x="13437623" y="10318877"/>
              <a:ext cx="672307" cy="6381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3200">
                  <a:latin typeface="Verdana"/>
                  <a:ea typeface="Verdana"/>
                  <a:cs typeface="Verdana"/>
                  <a:sym typeface="Verdana"/>
                </a:defRPr>
              </a:lvl1pPr>
            </a:lstStyle>
            <a:p>
              <a:r>
                <a:t>10</a:t>
              </a:r>
            </a:p>
          </p:txBody>
        </p:sp>
        <p:sp>
          <p:nvSpPr>
            <p:cNvPr id="153" name="Lijn"/>
            <p:cNvSpPr/>
            <p:nvPr/>
          </p:nvSpPr>
          <p:spPr>
            <a:xfrm>
              <a:off x="912445" y="8709152"/>
              <a:ext cx="14472338" cy="1"/>
            </a:xfrm>
            <a:prstGeom prst="line">
              <a:avLst/>
            </a:prstGeom>
            <a:noFill/>
            <a:ln w="12700" cap="flat">
              <a:solidFill>
                <a:schemeClr val="accent1">
                  <a:satOff val="-3355"/>
                  <a:lumOff val="26614"/>
                </a:schemeClr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154" name="Lijn"/>
            <p:cNvSpPr/>
            <p:nvPr/>
          </p:nvSpPr>
          <p:spPr>
            <a:xfrm>
              <a:off x="912445" y="7458995"/>
              <a:ext cx="14472336" cy="1"/>
            </a:xfrm>
            <a:prstGeom prst="line">
              <a:avLst/>
            </a:prstGeom>
            <a:noFill/>
            <a:ln w="12700" cap="flat">
              <a:solidFill>
                <a:schemeClr val="accent1">
                  <a:satOff val="-3355"/>
                  <a:lumOff val="26614"/>
                </a:schemeClr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155" name="Lijn"/>
            <p:cNvSpPr/>
            <p:nvPr/>
          </p:nvSpPr>
          <p:spPr>
            <a:xfrm>
              <a:off x="912445" y="6208839"/>
              <a:ext cx="14472336" cy="1"/>
            </a:xfrm>
            <a:prstGeom prst="line">
              <a:avLst/>
            </a:prstGeom>
            <a:noFill/>
            <a:ln w="12700" cap="flat">
              <a:solidFill>
                <a:schemeClr val="accent1">
                  <a:satOff val="-3355"/>
                  <a:lumOff val="26614"/>
                </a:schemeClr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156" name="Lijn"/>
            <p:cNvSpPr/>
            <p:nvPr/>
          </p:nvSpPr>
          <p:spPr>
            <a:xfrm>
              <a:off x="912445" y="4958682"/>
              <a:ext cx="14472336" cy="1"/>
            </a:xfrm>
            <a:prstGeom prst="line">
              <a:avLst/>
            </a:prstGeom>
            <a:noFill/>
            <a:ln w="12700" cap="flat">
              <a:solidFill>
                <a:schemeClr val="accent1">
                  <a:satOff val="-3355"/>
                  <a:lumOff val="26614"/>
                </a:schemeClr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157" name="Lijn"/>
            <p:cNvSpPr/>
            <p:nvPr/>
          </p:nvSpPr>
          <p:spPr>
            <a:xfrm>
              <a:off x="912445" y="3708526"/>
              <a:ext cx="14472336" cy="1"/>
            </a:xfrm>
            <a:prstGeom prst="line">
              <a:avLst/>
            </a:prstGeom>
            <a:noFill/>
            <a:ln w="12700" cap="flat">
              <a:solidFill>
                <a:schemeClr val="accent1">
                  <a:satOff val="-3355"/>
                  <a:lumOff val="26614"/>
                </a:schemeClr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158" name="Lijn"/>
            <p:cNvSpPr/>
            <p:nvPr/>
          </p:nvSpPr>
          <p:spPr>
            <a:xfrm>
              <a:off x="912445" y="2458370"/>
              <a:ext cx="14472336" cy="1"/>
            </a:xfrm>
            <a:prstGeom prst="line">
              <a:avLst/>
            </a:prstGeom>
            <a:noFill/>
            <a:ln w="12700" cap="flat">
              <a:solidFill>
                <a:schemeClr val="accent1">
                  <a:satOff val="-3355"/>
                  <a:lumOff val="26614"/>
                </a:schemeClr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159" name="Lijn"/>
            <p:cNvSpPr/>
            <p:nvPr/>
          </p:nvSpPr>
          <p:spPr>
            <a:xfrm flipV="1">
              <a:off x="2522370" y="1"/>
              <a:ext cx="1" cy="10316495"/>
            </a:xfrm>
            <a:prstGeom prst="line">
              <a:avLst/>
            </a:prstGeom>
            <a:noFill/>
            <a:ln w="12700" cap="flat">
              <a:solidFill>
                <a:schemeClr val="accent1">
                  <a:satOff val="-3355"/>
                  <a:lumOff val="26614"/>
                </a:schemeClr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160" name="Lijn"/>
            <p:cNvSpPr/>
            <p:nvPr/>
          </p:nvSpPr>
          <p:spPr>
            <a:xfrm flipV="1">
              <a:off x="3772527" y="1"/>
              <a:ext cx="1" cy="10316495"/>
            </a:xfrm>
            <a:prstGeom prst="line">
              <a:avLst/>
            </a:prstGeom>
            <a:noFill/>
            <a:ln w="12700" cap="flat">
              <a:solidFill>
                <a:schemeClr val="accent1">
                  <a:satOff val="-3355"/>
                  <a:lumOff val="26614"/>
                </a:schemeClr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161" name="Lijn"/>
            <p:cNvSpPr/>
            <p:nvPr/>
          </p:nvSpPr>
          <p:spPr>
            <a:xfrm flipV="1">
              <a:off x="5022683" y="2"/>
              <a:ext cx="1" cy="10316494"/>
            </a:xfrm>
            <a:prstGeom prst="line">
              <a:avLst/>
            </a:prstGeom>
            <a:noFill/>
            <a:ln w="12700" cap="flat">
              <a:solidFill>
                <a:schemeClr val="accent1">
                  <a:satOff val="-3355"/>
                  <a:lumOff val="26614"/>
                </a:schemeClr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162" name="Lijn"/>
            <p:cNvSpPr/>
            <p:nvPr/>
          </p:nvSpPr>
          <p:spPr>
            <a:xfrm flipV="1">
              <a:off x="6272839" y="1"/>
              <a:ext cx="1" cy="10316495"/>
            </a:xfrm>
            <a:prstGeom prst="line">
              <a:avLst/>
            </a:prstGeom>
            <a:noFill/>
            <a:ln w="12700" cap="flat">
              <a:solidFill>
                <a:schemeClr val="accent1">
                  <a:satOff val="-3355"/>
                  <a:lumOff val="26614"/>
                </a:schemeClr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163" name="Lijn"/>
            <p:cNvSpPr/>
            <p:nvPr/>
          </p:nvSpPr>
          <p:spPr>
            <a:xfrm flipV="1">
              <a:off x="7522995" y="1"/>
              <a:ext cx="1" cy="10316495"/>
            </a:xfrm>
            <a:prstGeom prst="line">
              <a:avLst/>
            </a:prstGeom>
            <a:noFill/>
            <a:ln w="12700" cap="flat">
              <a:solidFill>
                <a:schemeClr val="accent1">
                  <a:satOff val="-3355"/>
                  <a:lumOff val="26614"/>
                </a:schemeClr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164" name="Lijn"/>
            <p:cNvSpPr/>
            <p:nvPr/>
          </p:nvSpPr>
          <p:spPr>
            <a:xfrm flipV="1">
              <a:off x="8773152" y="1"/>
              <a:ext cx="1" cy="10316495"/>
            </a:xfrm>
            <a:prstGeom prst="line">
              <a:avLst/>
            </a:prstGeom>
            <a:noFill/>
            <a:ln w="12700" cap="flat">
              <a:solidFill>
                <a:schemeClr val="accent1">
                  <a:satOff val="-3355"/>
                  <a:lumOff val="26614"/>
                </a:schemeClr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165" name="Lijn"/>
            <p:cNvSpPr/>
            <p:nvPr/>
          </p:nvSpPr>
          <p:spPr>
            <a:xfrm flipV="1">
              <a:off x="10023308" y="-1"/>
              <a:ext cx="1" cy="10316497"/>
            </a:xfrm>
            <a:prstGeom prst="line">
              <a:avLst/>
            </a:prstGeom>
            <a:noFill/>
            <a:ln w="12700" cap="flat">
              <a:solidFill>
                <a:schemeClr val="accent1">
                  <a:satOff val="-3355"/>
                  <a:lumOff val="26614"/>
                </a:schemeClr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166" name="Lijn"/>
            <p:cNvSpPr/>
            <p:nvPr/>
          </p:nvSpPr>
          <p:spPr>
            <a:xfrm flipV="1">
              <a:off x="11273464" y="1"/>
              <a:ext cx="1" cy="10316495"/>
            </a:xfrm>
            <a:prstGeom prst="line">
              <a:avLst/>
            </a:prstGeom>
            <a:noFill/>
            <a:ln w="12700" cap="flat">
              <a:solidFill>
                <a:schemeClr val="accent1">
                  <a:satOff val="-3355"/>
                  <a:lumOff val="26614"/>
                </a:schemeClr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167" name="Lijn"/>
            <p:cNvSpPr/>
            <p:nvPr/>
          </p:nvSpPr>
          <p:spPr>
            <a:xfrm flipV="1">
              <a:off x="12523620" y="1"/>
              <a:ext cx="1" cy="10316495"/>
            </a:xfrm>
            <a:prstGeom prst="line">
              <a:avLst/>
            </a:prstGeom>
            <a:noFill/>
            <a:ln w="12700" cap="flat">
              <a:solidFill>
                <a:schemeClr val="accent1">
                  <a:satOff val="-3355"/>
                  <a:lumOff val="26614"/>
                </a:schemeClr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168" name="Lijn"/>
            <p:cNvSpPr/>
            <p:nvPr/>
          </p:nvSpPr>
          <p:spPr>
            <a:xfrm flipV="1">
              <a:off x="13773777" y="1"/>
              <a:ext cx="1" cy="10316495"/>
            </a:xfrm>
            <a:prstGeom prst="line">
              <a:avLst/>
            </a:prstGeom>
            <a:noFill/>
            <a:ln w="12700" cap="flat">
              <a:solidFill>
                <a:schemeClr val="accent1">
                  <a:satOff val="-3355"/>
                  <a:lumOff val="26614"/>
                </a:schemeClr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169" name="Lijn"/>
            <p:cNvSpPr/>
            <p:nvPr/>
          </p:nvSpPr>
          <p:spPr>
            <a:xfrm flipV="1">
              <a:off x="15023932" y="2"/>
              <a:ext cx="1" cy="10316494"/>
            </a:xfrm>
            <a:prstGeom prst="line">
              <a:avLst/>
            </a:prstGeom>
            <a:noFill/>
            <a:ln w="12700" cap="flat">
              <a:solidFill>
                <a:schemeClr val="accent1">
                  <a:satOff val="-3355"/>
                  <a:lumOff val="26614"/>
                </a:schemeClr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170" name="11"/>
            <p:cNvSpPr txBox="1"/>
            <p:nvPr/>
          </p:nvSpPr>
          <p:spPr>
            <a:xfrm>
              <a:off x="14678849" y="10318877"/>
              <a:ext cx="672307" cy="6381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3200">
                  <a:latin typeface="Verdana"/>
                  <a:ea typeface="Verdana"/>
                  <a:cs typeface="Verdana"/>
                  <a:sym typeface="Verdana"/>
                </a:defRPr>
              </a:lvl1pPr>
            </a:lstStyle>
            <a:p>
              <a:r>
                <a:t>11</a:t>
              </a:r>
            </a:p>
          </p:txBody>
        </p:sp>
      </p:grp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Lijn"/>
          <p:cNvSpPr/>
          <p:nvPr/>
        </p:nvSpPr>
        <p:spPr>
          <a:xfrm flipV="1">
            <a:off x="6262687" y="1033212"/>
            <a:ext cx="1" cy="10906465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174" name="Lijn"/>
          <p:cNvSpPr/>
          <p:nvPr/>
        </p:nvSpPr>
        <p:spPr>
          <a:xfrm>
            <a:off x="4990472" y="10715625"/>
            <a:ext cx="15116700" cy="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175" name="1"/>
          <p:cNvSpPr txBox="1"/>
          <p:nvPr/>
        </p:nvSpPr>
        <p:spPr>
          <a:xfrm>
            <a:off x="5097088" y="9141916"/>
            <a:ext cx="41394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3200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t>1</a:t>
            </a:r>
          </a:p>
        </p:txBody>
      </p:sp>
      <p:sp>
        <p:nvSpPr>
          <p:cNvPr id="176" name="2"/>
          <p:cNvSpPr txBox="1"/>
          <p:nvPr/>
        </p:nvSpPr>
        <p:spPr>
          <a:xfrm>
            <a:off x="5097088" y="7891760"/>
            <a:ext cx="41394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3200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t>2</a:t>
            </a:r>
          </a:p>
        </p:txBody>
      </p:sp>
      <p:sp>
        <p:nvSpPr>
          <p:cNvPr id="177" name="3"/>
          <p:cNvSpPr txBox="1"/>
          <p:nvPr/>
        </p:nvSpPr>
        <p:spPr>
          <a:xfrm>
            <a:off x="5097088" y="6641603"/>
            <a:ext cx="41394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3200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t>3</a:t>
            </a:r>
          </a:p>
        </p:txBody>
      </p:sp>
      <p:sp>
        <p:nvSpPr>
          <p:cNvPr id="178" name="4"/>
          <p:cNvSpPr txBox="1"/>
          <p:nvPr/>
        </p:nvSpPr>
        <p:spPr>
          <a:xfrm>
            <a:off x="5097088" y="5395912"/>
            <a:ext cx="41394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3200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t>4</a:t>
            </a:r>
          </a:p>
        </p:txBody>
      </p:sp>
      <p:sp>
        <p:nvSpPr>
          <p:cNvPr id="179" name="5"/>
          <p:cNvSpPr txBox="1"/>
          <p:nvPr/>
        </p:nvSpPr>
        <p:spPr>
          <a:xfrm>
            <a:off x="5097088" y="4145756"/>
            <a:ext cx="41394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3200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t>5</a:t>
            </a:r>
          </a:p>
        </p:txBody>
      </p:sp>
      <p:sp>
        <p:nvSpPr>
          <p:cNvPr id="180" name="6"/>
          <p:cNvSpPr txBox="1"/>
          <p:nvPr/>
        </p:nvSpPr>
        <p:spPr>
          <a:xfrm>
            <a:off x="5097088" y="2900064"/>
            <a:ext cx="41394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3200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t>6</a:t>
            </a:r>
          </a:p>
        </p:txBody>
      </p:sp>
      <p:sp>
        <p:nvSpPr>
          <p:cNvPr id="181" name="7"/>
          <p:cNvSpPr txBox="1"/>
          <p:nvPr/>
        </p:nvSpPr>
        <p:spPr>
          <a:xfrm>
            <a:off x="5097088" y="1654373"/>
            <a:ext cx="41394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3200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t>7</a:t>
            </a:r>
          </a:p>
        </p:txBody>
      </p:sp>
      <p:sp>
        <p:nvSpPr>
          <p:cNvPr id="182" name="1"/>
          <p:cNvSpPr txBox="1"/>
          <p:nvPr/>
        </p:nvSpPr>
        <p:spPr>
          <a:xfrm>
            <a:off x="7293512" y="11075193"/>
            <a:ext cx="413941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3200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t>1</a:t>
            </a:r>
          </a:p>
        </p:txBody>
      </p:sp>
      <p:sp>
        <p:nvSpPr>
          <p:cNvPr id="183" name="2"/>
          <p:cNvSpPr txBox="1"/>
          <p:nvPr/>
        </p:nvSpPr>
        <p:spPr>
          <a:xfrm>
            <a:off x="8560494" y="11075193"/>
            <a:ext cx="41394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3200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t>2</a:t>
            </a:r>
          </a:p>
        </p:txBody>
      </p:sp>
      <p:sp>
        <p:nvSpPr>
          <p:cNvPr id="184" name="3"/>
          <p:cNvSpPr txBox="1"/>
          <p:nvPr/>
        </p:nvSpPr>
        <p:spPr>
          <a:xfrm>
            <a:off x="9810650" y="11075193"/>
            <a:ext cx="41394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3200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t>3</a:t>
            </a:r>
          </a:p>
        </p:txBody>
      </p:sp>
      <p:sp>
        <p:nvSpPr>
          <p:cNvPr id="185" name="4"/>
          <p:cNvSpPr txBox="1"/>
          <p:nvPr/>
        </p:nvSpPr>
        <p:spPr>
          <a:xfrm>
            <a:off x="11060807" y="11075193"/>
            <a:ext cx="413941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3200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t>4</a:t>
            </a:r>
          </a:p>
        </p:txBody>
      </p:sp>
      <p:sp>
        <p:nvSpPr>
          <p:cNvPr id="186" name="5"/>
          <p:cNvSpPr txBox="1"/>
          <p:nvPr/>
        </p:nvSpPr>
        <p:spPr>
          <a:xfrm>
            <a:off x="12306989" y="11075193"/>
            <a:ext cx="41394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3200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t>5</a:t>
            </a:r>
          </a:p>
        </p:txBody>
      </p:sp>
      <p:sp>
        <p:nvSpPr>
          <p:cNvPr id="187" name="6"/>
          <p:cNvSpPr txBox="1"/>
          <p:nvPr/>
        </p:nvSpPr>
        <p:spPr>
          <a:xfrm>
            <a:off x="13556654" y="11075193"/>
            <a:ext cx="41394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3200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t>6</a:t>
            </a:r>
          </a:p>
        </p:txBody>
      </p:sp>
      <p:sp>
        <p:nvSpPr>
          <p:cNvPr id="188" name="7"/>
          <p:cNvSpPr txBox="1"/>
          <p:nvPr/>
        </p:nvSpPr>
        <p:spPr>
          <a:xfrm>
            <a:off x="14802346" y="11075193"/>
            <a:ext cx="413941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3200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t>7</a:t>
            </a:r>
          </a:p>
        </p:txBody>
      </p:sp>
      <p:sp>
        <p:nvSpPr>
          <p:cNvPr id="189" name="8"/>
          <p:cNvSpPr txBox="1"/>
          <p:nvPr/>
        </p:nvSpPr>
        <p:spPr>
          <a:xfrm>
            <a:off x="16056967" y="11075193"/>
            <a:ext cx="413941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3200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t>8</a:t>
            </a:r>
          </a:p>
        </p:txBody>
      </p:sp>
      <p:sp>
        <p:nvSpPr>
          <p:cNvPr id="190" name="9"/>
          <p:cNvSpPr txBox="1"/>
          <p:nvPr/>
        </p:nvSpPr>
        <p:spPr>
          <a:xfrm>
            <a:off x="17307123" y="11075193"/>
            <a:ext cx="41394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3200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t>9</a:t>
            </a:r>
          </a:p>
        </p:txBody>
      </p:sp>
      <p:sp>
        <p:nvSpPr>
          <p:cNvPr id="191" name="10"/>
          <p:cNvSpPr txBox="1"/>
          <p:nvPr/>
        </p:nvSpPr>
        <p:spPr>
          <a:xfrm>
            <a:off x="18428096" y="11075193"/>
            <a:ext cx="672308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3200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t>10</a:t>
            </a:r>
          </a:p>
        </p:txBody>
      </p:sp>
      <p:sp>
        <p:nvSpPr>
          <p:cNvPr id="192" name="Lijn"/>
          <p:cNvSpPr/>
          <p:nvPr/>
        </p:nvSpPr>
        <p:spPr>
          <a:xfrm>
            <a:off x="5902917" y="9465468"/>
            <a:ext cx="14472338" cy="1"/>
          </a:xfrm>
          <a:prstGeom prst="line">
            <a:avLst/>
          </a:prstGeom>
          <a:ln w="12700">
            <a:solidFill>
              <a:schemeClr val="accent1">
                <a:satOff val="-3355"/>
                <a:lumOff val="26614"/>
              </a:scheme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193" name="Lijn"/>
          <p:cNvSpPr/>
          <p:nvPr/>
        </p:nvSpPr>
        <p:spPr>
          <a:xfrm>
            <a:off x="5902917" y="8215312"/>
            <a:ext cx="14472337" cy="1"/>
          </a:xfrm>
          <a:prstGeom prst="line">
            <a:avLst/>
          </a:prstGeom>
          <a:ln w="12700">
            <a:solidFill>
              <a:schemeClr val="accent1">
                <a:satOff val="-3355"/>
                <a:lumOff val="26614"/>
              </a:scheme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194" name="Lijn"/>
          <p:cNvSpPr/>
          <p:nvPr/>
        </p:nvSpPr>
        <p:spPr>
          <a:xfrm>
            <a:off x="5902917" y="6965156"/>
            <a:ext cx="14472337" cy="1"/>
          </a:xfrm>
          <a:prstGeom prst="line">
            <a:avLst/>
          </a:prstGeom>
          <a:ln w="12700">
            <a:solidFill>
              <a:schemeClr val="accent1">
                <a:satOff val="-3355"/>
                <a:lumOff val="26614"/>
              </a:scheme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195" name="Lijn"/>
          <p:cNvSpPr/>
          <p:nvPr/>
        </p:nvSpPr>
        <p:spPr>
          <a:xfrm>
            <a:off x="5902917" y="5715000"/>
            <a:ext cx="14472337" cy="0"/>
          </a:xfrm>
          <a:prstGeom prst="line">
            <a:avLst/>
          </a:prstGeom>
          <a:ln w="12700">
            <a:solidFill>
              <a:schemeClr val="accent1">
                <a:satOff val="-3355"/>
                <a:lumOff val="26614"/>
              </a:scheme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196" name="Lijn"/>
          <p:cNvSpPr/>
          <p:nvPr/>
        </p:nvSpPr>
        <p:spPr>
          <a:xfrm>
            <a:off x="5902917" y="4464843"/>
            <a:ext cx="14472337" cy="1"/>
          </a:xfrm>
          <a:prstGeom prst="line">
            <a:avLst/>
          </a:prstGeom>
          <a:ln w="12700">
            <a:solidFill>
              <a:schemeClr val="accent1">
                <a:satOff val="-3355"/>
                <a:lumOff val="26614"/>
              </a:scheme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197" name="Lijn"/>
          <p:cNvSpPr/>
          <p:nvPr/>
        </p:nvSpPr>
        <p:spPr>
          <a:xfrm>
            <a:off x="5902917" y="3214687"/>
            <a:ext cx="14472337" cy="1"/>
          </a:xfrm>
          <a:prstGeom prst="line">
            <a:avLst/>
          </a:prstGeom>
          <a:ln w="12700">
            <a:solidFill>
              <a:schemeClr val="accent1">
                <a:satOff val="-3355"/>
                <a:lumOff val="26614"/>
              </a:scheme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198" name="Lijn"/>
          <p:cNvSpPr/>
          <p:nvPr/>
        </p:nvSpPr>
        <p:spPr>
          <a:xfrm>
            <a:off x="5902917" y="1964531"/>
            <a:ext cx="14472337" cy="1"/>
          </a:xfrm>
          <a:prstGeom prst="line">
            <a:avLst/>
          </a:prstGeom>
          <a:ln w="12700">
            <a:solidFill>
              <a:schemeClr val="accent1">
                <a:satOff val="-3355"/>
                <a:lumOff val="26614"/>
              </a:scheme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199" name="Lijn"/>
          <p:cNvSpPr/>
          <p:nvPr/>
        </p:nvSpPr>
        <p:spPr>
          <a:xfrm flipV="1">
            <a:off x="7512843" y="756318"/>
            <a:ext cx="1" cy="10316495"/>
          </a:xfrm>
          <a:prstGeom prst="line">
            <a:avLst/>
          </a:prstGeom>
          <a:ln w="12700">
            <a:solidFill>
              <a:schemeClr val="accent1">
                <a:satOff val="-3355"/>
                <a:lumOff val="26614"/>
              </a:scheme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200" name="Lijn"/>
          <p:cNvSpPr/>
          <p:nvPr/>
        </p:nvSpPr>
        <p:spPr>
          <a:xfrm flipV="1">
            <a:off x="8763000" y="756318"/>
            <a:ext cx="0" cy="10316495"/>
          </a:xfrm>
          <a:prstGeom prst="line">
            <a:avLst/>
          </a:prstGeom>
          <a:ln w="12700">
            <a:solidFill>
              <a:schemeClr val="accent1">
                <a:satOff val="-3355"/>
                <a:lumOff val="26614"/>
              </a:scheme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201" name="Lijn"/>
          <p:cNvSpPr/>
          <p:nvPr/>
        </p:nvSpPr>
        <p:spPr>
          <a:xfrm flipV="1">
            <a:off x="10013155" y="756319"/>
            <a:ext cx="1" cy="10316494"/>
          </a:xfrm>
          <a:prstGeom prst="line">
            <a:avLst/>
          </a:prstGeom>
          <a:ln w="12700">
            <a:solidFill>
              <a:schemeClr val="accent1">
                <a:satOff val="-3355"/>
                <a:lumOff val="26614"/>
              </a:scheme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202" name="Lijn"/>
          <p:cNvSpPr/>
          <p:nvPr/>
        </p:nvSpPr>
        <p:spPr>
          <a:xfrm flipV="1">
            <a:off x="11263312" y="756318"/>
            <a:ext cx="1" cy="10316495"/>
          </a:xfrm>
          <a:prstGeom prst="line">
            <a:avLst/>
          </a:prstGeom>
          <a:ln w="12700">
            <a:solidFill>
              <a:schemeClr val="accent1">
                <a:satOff val="-3355"/>
                <a:lumOff val="26614"/>
              </a:scheme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203" name="Lijn"/>
          <p:cNvSpPr/>
          <p:nvPr/>
        </p:nvSpPr>
        <p:spPr>
          <a:xfrm flipV="1">
            <a:off x="12513468" y="756318"/>
            <a:ext cx="1" cy="10316495"/>
          </a:xfrm>
          <a:prstGeom prst="line">
            <a:avLst/>
          </a:prstGeom>
          <a:ln w="12700">
            <a:solidFill>
              <a:schemeClr val="accent1">
                <a:satOff val="-3355"/>
                <a:lumOff val="26614"/>
              </a:scheme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204" name="Lijn"/>
          <p:cNvSpPr/>
          <p:nvPr/>
        </p:nvSpPr>
        <p:spPr>
          <a:xfrm flipV="1">
            <a:off x="13763625" y="756318"/>
            <a:ext cx="0" cy="10316495"/>
          </a:xfrm>
          <a:prstGeom prst="line">
            <a:avLst/>
          </a:prstGeom>
          <a:ln w="12700">
            <a:solidFill>
              <a:schemeClr val="accent1">
                <a:satOff val="-3355"/>
                <a:lumOff val="26614"/>
              </a:scheme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205" name="Lijn"/>
          <p:cNvSpPr/>
          <p:nvPr/>
        </p:nvSpPr>
        <p:spPr>
          <a:xfrm flipV="1">
            <a:off x="15013781" y="756316"/>
            <a:ext cx="1" cy="10316497"/>
          </a:xfrm>
          <a:prstGeom prst="line">
            <a:avLst/>
          </a:prstGeom>
          <a:ln w="12700">
            <a:solidFill>
              <a:schemeClr val="accent1">
                <a:satOff val="-3355"/>
                <a:lumOff val="26614"/>
              </a:scheme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206" name="Lijn"/>
          <p:cNvSpPr/>
          <p:nvPr/>
        </p:nvSpPr>
        <p:spPr>
          <a:xfrm flipV="1">
            <a:off x="16263937" y="756318"/>
            <a:ext cx="1" cy="10316495"/>
          </a:xfrm>
          <a:prstGeom prst="line">
            <a:avLst/>
          </a:prstGeom>
          <a:ln w="12700">
            <a:solidFill>
              <a:schemeClr val="accent1">
                <a:satOff val="-3355"/>
                <a:lumOff val="26614"/>
              </a:scheme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207" name="Lijn"/>
          <p:cNvSpPr/>
          <p:nvPr/>
        </p:nvSpPr>
        <p:spPr>
          <a:xfrm flipV="1">
            <a:off x="17514093" y="756318"/>
            <a:ext cx="1" cy="10316495"/>
          </a:xfrm>
          <a:prstGeom prst="line">
            <a:avLst/>
          </a:prstGeom>
          <a:ln w="12700">
            <a:solidFill>
              <a:schemeClr val="accent1">
                <a:satOff val="-3355"/>
                <a:lumOff val="26614"/>
              </a:scheme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208" name="Lijn"/>
          <p:cNvSpPr/>
          <p:nvPr/>
        </p:nvSpPr>
        <p:spPr>
          <a:xfrm flipV="1">
            <a:off x="18764249" y="756318"/>
            <a:ext cx="1" cy="10316495"/>
          </a:xfrm>
          <a:prstGeom prst="line">
            <a:avLst/>
          </a:prstGeom>
          <a:ln w="12700">
            <a:solidFill>
              <a:schemeClr val="accent1">
                <a:satOff val="-3355"/>
                <a:lumOff val="26614"/>
              </a:scheme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209" name="Lijn"/>
          <p:cNvSpPr/>
          <p:nvPr/>
        </p:nvSpPr>
        <p:spPr>
          <a:xfrm flipV="1">
            <a:off x="20014405" y="756319"/>
            <a:ext cx="1" cy="10316494"/>
          </a:xfrm>
          <a:prstGeom prst="line">
            <a:avLst/>
          </a:prstGeom>
          <a:ln w="12700">
            <a:solidFill>
              <a:schemeClr val="accent1">
                <a:satOff val="-3355"/>
                <a:lumOff val="26614"/>
              </a:scheme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210" name="11"/>
          <p:cNvSpPr txBox="1"/>
          <p:nvPr/>
        </p:nvSpPr>
        <p:spPr>
          <a:xfrm>
            <a:off x="19669323" y="11075193"/>
            <a:ext cx="672307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3200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t>11</a:t>
            </a:r>
          </a:p>
        </p:txBody>
      </p:sp>
      <p:sp>
        <p:nvSpPr>
          <p:cNvPr id="211" name="Lijn"/>
          <p:cNvSpPr/>
          <p:nvPr/>
        </p:nvSpPr>
        <p:spPr>
          <a:xfrm flipV="1">
            <a:off x="5916998" y="1121722"/>
            <a:ext cx="9941686" cy="9941686"/>
          </a:xfrm>
          <a:prstGeom prst="line">
            <a:avLst/>
          </a:prstGeom>
          <a:ln w="25400">
            <a:solidFill>
              <a:schemeClr val="accent6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212" name="Lijn"/>
          <p:cNvSpPr/>
          <p:nvPr/>
        </p:nvSpPr>
        <p:spPr>
          <a:xfrm flipV="1">
            <a:off x="4459427" y="3424700"/>
            <a:ext cx="16242497" cy="3986961"/>
          </a:xfrm>
          <a:prstGeom prst="line">
            <a:avLst/>
          </a:prstGeom>
          <a:ln w="25400">
            <a:solidFill>
              <a:schemeClr val="accent6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213" name="lijn L1"/>
          <p:cNvSpPr txBox="1"/>
          <p:nvPr/>
        </p:nvSpPr>
        <p:spPr>
          <a:xfrm>
            <a:off x="15109704" y="473044"/>
            <a:ext cx="1146771" cy="5484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3200" b="1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lijn L1</a:t>
            </a:r>
          </a:p>
        </p:txBody>
      </p:sp>
      <p:sp>
        <p:nvSpPr>
          <p:cNvPr id="214" name="lijn L2"/>
          <p:cNvSpPr txBox="1"/>
          <p:nvPr/>
        </p:nvSpPr>
        <p:spPr>
          <a:xfrm>
            <a:off x="20021869" y="2618978"/>
            <a:ext cx="1146771" cy="5484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3200" b="1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lijn L2</a:t>
            </a:r>
          </a:p>
        </p:txBody>
      </p:sp>
      <p:pic>
        <p:nvPicPr>
          <p:cNvPr id="215" name="pasted-image.pdf" descr="pasted-image.pdf"/>
          <p:cNvPicPr>
            <a:picLocks noChangeAspect="1"/>
          </p:cNvPicPr>
          <p:nvPr/>
        </p:nvPicPr>
        <p:blipFill>
          <a:blip r:embed="rId2"/>
          <a:srcRect r="69440"/>
          <a:stretch>
            <a:fillRect/>
          </a:stretch>
        </p:blipFill>
        <p:spPr>
          <a:xfrm>
            <a:off x="3868035" y="5750725"/>
            <a:ext cx="748352" cy="683402"/>
          </a:xfrm>
          <a:prstGeom prst="rect">
            <a:avLst/>
          </a:prstGeom>
          <a:ln w="12700">
            <a:miter lim="400000"/>
          </a:ln>
        </p:spPr>
      </p:pic>
      <p:pic>
        <p:nvPicPr>
          <p:cNvPr id="216" name="pasted-image.pdf" descr="pasted-image.pdf"/>
          <p:cNvPicPr>
            <a:picLocks noChangeAspect="1"/>
          </p:cNvPicPr>
          <p:nvPr/>
        </p:nvPicPr>
        <p:blipFill>
          <a:blip r:embed="rId2"/>
          <a:srcRect l="74416" b="7839"/>
          <a:stretch>
            <a:fillRect/>
          </a:stretch>
        </p:blipFill>
        <p:spPr>
          <a:xfrm>
            <a:off x="12829635" y="12256518"/>
            <a:ext cx="626497" cy="62982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Lijn"/>
          <p:cNvSpPr/>
          <p:nvPr/>
        </p:nvSpPr>
        <p:spPr>
          <a:xfrm flipV="1">
            <a:off x="6262687" y="1033212"/>
            <a:ext cx="1" cy="10906465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219" name="Lijn"/>
          <p:cNvSpPr/>
          <p:nvPr/>
        </p:nvSpPr>
        <p:spPr>
          <a:xfrm>
            <a:off x="4990472" y="10715625"/>
            <a:ext cx="15116700" cy="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220" name="1"/>
          <p:cNvSpPr txBox="1"/>
          <p:nvPr/>
        </p:nvSpPr>
        <p:spPr>
          <a:xfrm>
            <a:off x="5097088" y="9141916"/>
            <a:ext cx="41394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3200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t>1</a:t>
            </a:r>
          </a:p>
        </p:txBody>
      </p:sp>
      <p:sp>
        <p:nvSpPr>
          <p:cNvPr id="221" name="2"/>
          <p:cNvSpPr txBox="1"/>
          <p:nvPr/>
        </p:nvSpPr>
        <p:spPr>
          <a:xfrm>
            <a:off x="5097088" y="7891760"/>
            <a:ext cx="41394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3200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t>2</a:t>
            </a:r>
          </a:p>
        </p:txBody>
      </p:sp>
      <p:sp>
        <p:nvSpPr>
          <p:cNvPr id="222" name="3"/>
          <p:cNvSpPr txBox="1"/>
          <p:nvPr/>
        </p:nvSpPr>
        <p:spPr>
          <a:xfrm>
            <a:off x="5097088" y="6641603"/>
            <a:ext cx="41394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3200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t>3</a:t>
            </a:r>
          </a:p>
        </p:txBody>
      </p:sp>
      <p:sp>
        <p:nvSpPr>
          <p:cNvPr id="223" name="4"/>
          <p:cNvSpPr txBox="1"/>
          <p:nvPr/>
        </p:nvSpPr>
        <p:spPr>
          <a:xfrm>
            <a:off x="5097088" y="5395912"/>
            <a:ext cx="41394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3200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t>4</a:t>
            </a:r>
          </a:p>
        </p:txBody>
      </p:sp>
      <p:sp>
        <p:nvSpPr>
          <p:cNvPr id="224" name="5"/>
          <p:cNvSpPr txBox="1"/>
          <p:nvPr/>
        </p:nvSpPr>
        <p:spPr>
          <a:xfrm>
            <a:off x="5097088" y="4145756"/>
            <a:ext cx="41394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3200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t>5</a:t>
            </a:r>
          </a:p>
        </p:txBody>
      </p:sp>
      <p:sp>
        <p:nvSpPr>
          <p:cNvPr id="225" name="6"/>
          <p:cNvSpPr txBox="1"/>
          <p:nvPr/>
        </p:nvSpPr>
        <p:spPr>
          <a:xfrm>
            <a:off x="5097088" y="2900064"/>
            <a:ext cx="41394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3200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t>6</a:t>
            </a:r>
          </a:p>
        </p:txBody>
      </p:sp>
      <p:sp>
        <p:nvSpPr>
          <p:cNvPr id="226" name="7"/>
          <p:cNvSpPr txBox="1"/>
          <p:nvPr/>
        </p:nvSpPr>
        <p:spPr>
          <a:xfrm>
            <a:off x="5097088" y="1654373"/>
            <a:ext cx="41394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3200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t>7</a:t>
            </a:r>
          </a:p>
        </p:txBody>
      </p:sp>
      <p:sp>
        <p:nvSpPr>
          <p:cNvPr id="227" name="1"/>
          <p:cNvSpPr txBox="1"/>
          <p:nvPr/>
        </p:nvSpPr>
        <p:spPr>
          <a:xfrm>
            <a:off x="7293512" y="11075193"/>
            <a:ext cx="413941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3200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t>1</a:t>
            </a:r>
          </a:p>
        </p:txBody>
      </p:sp>
      <p:sp>
        <p:nvSpPr>
          <p:cNvPr id="228" name="2"/>
          <p:cNvSpPr txBox="1"/>
          <p:nvPr/>
        </p:nvSpPr>
        <p:spPr>
          <a:xfrm>
            <a:off x="8560494" y="11075193"/>
            <a:ext cx="41394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3200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t>2</a:t>
            </a:r>
          </a:p>
        </p:txBody>
      </p:sp>
      <p:sp>
        <p:nvSpPr>
          <p:cNvPr id="229" name="3"/>
          <p:cNvSpPr txBox="1"/>
          <p:nvPr/>
        </p:nvSpPr>
        <p:spPr>
          <a:xfrm>
            <a:off x="9810650" y="11075193"/>
            <a:ext cx="41394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3200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t>3</a:t>
            </a:r>
          </a:p>
        </p:txBody>
      </p:sp>
      <p:sp>
        <p:nvSpPr>
          <p:cNvPr id="230" name="4"/>
          <p:cNvSpPr txBox="1"/>
          <p:nvPr/>
        </p:nvSpPr>
        <p:spPr>
          <a:xfrm>
            <a:off x="11060807" y="11075193"/>
            <a:ext cx="413941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3200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t>4</a:t>
            </a:r>
          </a:p>
        </p:txBody>
      </p:sp>
      <p:sp>
        <p:nvSpPr>
          <p:cNvPr id="231" name="5"/>
          <p:cNvSpPr txBox="1"/>
          <p:nvPr/>
        </p:nvSpPr>
        <p:spPr>
          <a:xfrm>
            <a:off x="12306989" y="11075193"/>
            <a:ext cx="41394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3200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t>5</a:t>
            </a:r>
          </a:p>
        </p:txBody>
      </p:sp>
      <p:sp>
        <p:nvSpPr>
          <p:cNvPr id="232" name="6"/>
          <p:cNvSpPr txBox="1"/>
          <p:nvPr/>
        </p:nvSpPr>
        <p:spPr>
          <a:xfrm>
            <a:off x="13556654" y="11075193"/>
            <a:ext cx="41394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3200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t>6</a:t>
            </a:r>
          </a:p>
        </p:txBody>
      </p:sp>
      <p:sp>
        <p:nvSpPr>
          <p:cNvPr id="233" name="7"/>
          <p:cNvSpPr txBox="1"/>
          <p:nvPr/>
        </p:nvSpPr>
        <p:spPr>
          <a:xfrm>
            <a:off x="14802346" y="11075193"/>
            <a:ext cx="413941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3200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t>7</a:t>
            </a:r>
          </a:p>
        </p:txBody>
      </p:sp>
      <p:sp>
        <p:nvSpPr>
          <p:cNvPr id="234" name="8"/>
          <p:cNvSpPr txBox="1"/>
          <p:nvPr/>
        </p:nvSpPr>
        <p:spPr>
          <a:xfrm>
            <a:off x="16056967" y="11075193"/>
            <a:ext cx="413941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3200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t>8</a:t>
            </a:r>
          </a:p>
        </p:txBody>
      </p:sp>
      <p:sp>
        <p:nvSpPr>
          <p:cNvPr id="235" name="9"/>
          <p:cNvSpPr txBox="1"/>
          <p:nvPr/>
        </p:nvSpPr>
        <p:spPr>
          <a:xfrm>
            <a:off x="17307123" y="11075193"/>
            <a:ext cx="41394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3200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t>9</a:t>
            </a:r>
          </a:p>
        </p:txBody>
      </p:sp>
      <p:sp>
        <p:nvSpPr>
          <p:cNvPr id="236" name="10"/>
          <p:cNvSpPr txBox="1"/>
          <p:nvPr/>
        </p:nvSpPr>
        <p:spPr>
          <a:xfrm>
            <a:off x="18428096" y="11075193"/>
            <a:ext cx="672308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3200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t>10</a:t>
            </a:r>
          </a:p>
        </p:txBody>
      </p:sp>
      <p:sp>
        <p:nvSpPr>
          <p:cNvPr id="237" name="Lijn"/>
          <p:cNvSpPr/>
          <p:nvPr/>
        </p:nvSpPr>
        <p:spPr>
          <a:xfrm>
            <a:off x="5902917" y="9465468"/>
            <a:ext cx="14472338" cy="1"/>
          </a:xfrm>
          <a:prstGeom prst="line">
            <a:avLst/>
          </a:prstGeom>
          <a:ln w="12700">
            <a:solidFill>
              <a:schemeClr val="accent1">
                <a:satOff val="-3355"/>
                <a:lumOff val="26614"/>
              </a:scheme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238" name="Lijn"/>
          <p:cNvSpPr/>
          <p:nvPr/>
        </p:nvSpPr>
        <p:spPr>
          <a:xfrm>
            <a:off x="5902917" y="8215312"/>
            <a:ext cx="14472337" cy="1"/>
          </a:xfrm>
          <a:prstGeom prst="line">
            <a:avLst/>
          </a:prstGeom>
          <a:ln w="12700">
            <a:solidFill>
              <a:schemeClr val="accent1">
                <a:satOff val="-3355"/>
                <a:lumOff val="26614"/>
              </a:scheme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239" name="Lijn"/>
          <p:cNvSpPr/>
          <p:nvPr/>
        </p:nvSpPr>
        <p:spPr>
          <a:xfrm>
            <a:off x="5902917" y="6965156"/>
            <a:ext cx="14472337" cy="1"/>
          </a:xfrm>
          <a:prstGeom prst="line">
            <a:avLst/>
          </a:prstGeom>
          <a:ln w="12700">
            <a:solidFill>
              <a:schemeClr val="accent1">
                <a:satOff val="-3355"/>
                <a:lumOff val="26614"/>
              </a:scheme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240" name="Lijn"/>
          <p:cNvSpPr/>
          <p:nvPr/>
        </p:nvSpPr>
        <p:spPr>
          <a:xfrm>
            <a:off x="5902917" y="5715000"/>
            <a:ext cx="14472337" cy="0"/>
          </a:xfrm>
          <a:prstGeom prst="line">
            <a:avLst/>
          </a:prstGeom>
          <a:ln w="12700">
            <a:solidFill>
              <a:schemeClr val="accent1">
                <a:satOff val="-3355"/>
                <a:lumOff val="26614"/>
              </a:scheme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241" name="Lijn"/>
          <p:cNvSpPr/>
          <p:nvPr/>
        </p:nvSpPr>
        <p:spPr>
          <a:xfrm>
            <a:off x="5902917" y="4464843"/>
            <a:ext cx="14472337" cy="1"/>
          </a:xfrm>
          <a:prstGeom prst="line">
            <a:avLst/>
          </a:prstGeom>
          <a:ln w="12700">
            <a:solidFill>
              <a:schemeClr val="accent1">
                <a:satOff val="-3355"/>
                <a:lumOff val="26614"/>
              </a:scheme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242" name="Lijn"/>
          <p:cNvSpPr/>
          <p:nvPr/>
        </p:nvSpPr>
        <p:spPr>
          <a:xfrm>
            <a:off x="5902917" y="3214687"/>
            <a:ext cx="14472337" cy="1"/>
          </a:xfrm>
          <a:prstGeom prst="line">
            <a:avLst/>
          </a:prstGeom>
          <a:ln w="12700">
            <a:solidFill>
              <a:schemeClr val="accent1">
                <a:satOff val="-3355"/>
                <a:lumOff val="26614"/>
              </a:scheme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243" name="Lijn"/>
          <p:cNvSpPr/>
          <p:nvPr/>
        </p:nvSpPr>
        <p:spPr>
          <a:xfrm>
            <a:off x="5902917" y="1964531"/>
            <a:ext cx="14472337" cy="1"/>
          </a:xfrm>
          <a:prstGeom prst="line">
            <a:avLst/>
          </a:prstGeom>
          <a:ln w="12700">
            <a:solidFill>
              <a:schemeClr val="accent1">
                <a:satOff val="-3355"/>
                <a:lumOff val="26614"/>
              </a:scheme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244" name="Lijn"/>
          <p:cNvSpPr/>
          <p:nvPr/>
        </p:nvSpPr>
        <p:spPr>
          <a:xfrm flipV="1">
            <a:off x="7512843" y="756318"/>
            <a:ext cx="1" cy="10316495"/>
          </a:xfrm>
          <a:prstGeom prst="line">
            <a:avLst/>
          </a:prstGeom>
          <a:ln w="12700">
            <a:solidFill>
              <a:schemeClr val="accent1">
                <a:satOff val="-3355"/>
                <a:lumOff val="26614"/>
              </a:scheme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245" name="Lijn"/>
          <p:cNvSpPr/>
          <p:nvPr/>
        </p:nvSpPr>
        <p:spPr>
          <a:xfrm flipV="1">
            <a:off x="8763000" y="756318"/>
            <a:ext cx="0" cy="10316495"/>
          </a:xfrm>
          <a:prstGeom prst="line">
            <a:avLst/>
          </a:prstGeom>
          <a:ln w="12700">
            <a:solidFill>
              <a:schemeClr val="accent1">
                <a:satOff val="-3355"/>
                <a:lumOff val="26614"/>
              </a:scheme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246" name="Lijn"/>
          <p:cNvSpPr/>
          <p:nvPr/>
        </p:nvSpPr>
        <p:spPr>
          <a:xfrm flipV="1">
            <a:off x="10013155" y="756319"/>
            <a:ext cx="1" cy="10316494"/>
          </a:xfrm>
          <a:prstGeom prst="line">
            <a:avLst/>
          </a:prstGeom>
          <a:ln w="12700">
            <a:solidFill>
              <a:schemeClr val="accent1">
                <a:satOff val="-3355"/>
                <a:lumOff val="26614"/>
              </a:scheme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247" name="Lijn"/>
          <p:cNvSpPr/>
          <p:nvPr/>
        </p:nvSpPr>
        <p:spPr>
          <a:xfrm flipV="1">
            <a:off x="11263312" y="756318"/>
            <a:ext cx="1" cy="10316495"/>
          </a:xfrm>
          <a:prstGeom prst="line">
            <a:avLst/>
          </a:prstGeom>
          <a:ln w="12700">
            <a:solidFill>
              <a:schemeClr val="accent1">
                <a:satOff val="-3355"/>
                <a:lumOff val="26614"/>
              </a:scheme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248" name="Lijn"/>
          <p:cNvSpPr/>
          <p:nvPr/>
        </p:nvSpPr>
        <p:spPr>
          <a:xfrm flipV="1">
            <a:off x="12513468" y="756318"/>
            <a:ext cx="1" cy="10316495"/>
          </a:xfrm>
          <a:prstGeom prst="line">
            <a:avLst/>
          </a:prstGeom>
          <a:ln w="12700">
            <a:solidFill>
              <a:schemeClr val="accent1">
                <a:satOff val="-3355"/>
                <a:lumOff val="26614"/>
              </a:scheme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249" name="Lijn"/>
          <p:cNvSpPr/>
          <p:nvPr/>
        </p:nvSpPr>
        <p:spPr>
          <a:xfrm flipV="1">
            <a:off x="13763625" y="756318"/>
            <a:ext cx="0" cy="10316495"/>
          </a:xfrm>
          <a:prstGeom prst="line">
            <a:avLst/>
          </a:prstGeom>
          <a:ln w="12700">
            <a:solidFill>
              <a:schemeClr val="accent1">
                <a:satOff val="-3355"/>
                <a:lumOff val="26614"/>
              </a:scheme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250" name="Lijn"/>
          <p:cNvSpPr/>
          <p:nvPr/>
        </p:nvSpPr>
        <p:spPr>
          <a:xfrm flipV="1">
            <a:off x="15013781" y="756316"/>
            <a:ext cx="1" cy="10316497"/>
          </a:xfrm>
          <a:prstGeom prst="line">
            <a:avLst/>
          </a:prstGeom>
          <a:ln w="12700">
            <a:solidFill>
              <a:schemeClr val="accent1">
                <a:satOff val="-3355"/>
                <a:lumOff val="26614"/>
              </a:scheme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251" name="Lijn"/>
          <p:cNvSpPr/>
          <p:nvPr/>
        </p:nvSpPr>
        <p:spPr>
          <a:xfrm flipV="1">
            <a:off x="16263937" y="756318"/>
            <a:ext cx="1" cy="10316495"/>
          </a:xfrm>
          <a:prstGeom prst="line">
            <a:avLst/>
          </a:prstGeom>
          <a:ln w="12700">
            <a:solidFill>
              <a:schemeClr val="accent1">
                <a:satOff val="-3355"/>
                <a:lumOff val="26614"/>
              </a:scheme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252" name="Lijn"/>
          <p:cNvSpPr/>
          <p:nvPr/>
        </p:nvSpPr>
        <p:spPr>
          <a:xfrm flipV="1">
            <a:off x="17514093" y="756318"/>
            <a:ext cx="1" cy="10316495"/>
          </a:xfrm>
          <a:prstGeom prst="line">
            <a:avLst/>
          </a:prstGeom>
          <a:ln w="12700">
            <a:solidFill>
              <a:schemeClr val="accent1">
                <a:satOff val="-3355"/>
                <a:lumOff val="26614"/>
              </a:scheme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253" name="Lijn"/>
          <p:cNvSpPr/>
          <p:nvPr/>
        </p:nvSpPr>
        <p:spPr>
          <a:xfrm flipV="1">
            <a:off x="18764249" y="756318"/>
            <a:ext cx="1" cy="10316495"/>
          </a:xfrm>
          <a:prstGeom prst="line">
            <a:avLst/>
          </a:prstGeom>
          <a:ln w="12700">
            <a:solidFill>
              <a:schemeClr val="accent1">
                <a:satOff val="-3355"/>
                <a:lumOff val="26614"/>
              </a:scheme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254" name="Lijn"/>
          <p:cNvSpPr/>
          <p:nvPr/>
        </p:nvSpPr>
        <p:spPr>
          <a:xfrm flipV="1">
            <a:off x="20014405" y="756319"/>
            <a:ext cx="1" cy="10316494"/>
          </a:xfrm>
          <a:prstGeom prst="line">
            <a:avLst/>
          </a:prstGeom>
          <a:ln w="12700">
            <a:solidFill>
              <a:schemeClr val="accent1">
                <a:satOff val="-3355"/>
                <a:lumOff val="26614"/>
              </a:scheme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255" name="11"/>
          <p:cNvSpPr txBox="1"/>
          <p:nvPr/>
        </p:nvSpPr>
        <p:spPr>
          <a:xfrm>
            <a:off x="19669323" y="11075193"/>
            <a:ext cx="672307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3200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t>11</a:t>
            </a:r>
          </a:p>
        </p:txBody>
      </p:sp>
      <p:sp>
        <p:nvSpPr>
          <p:cNvPr id="256" name="Lijn"/>
          <p:cNvSpPr/>
          <p:nvPr/>
        </p:nvSpPr>
        <p:spPr>
          <a:xfrm flipV="1">
            <a:off x="5916998" y="1121722"/>
            <a:ext cx="9941686" cy="9941686"/>
          </a:xfrm>
          <a:prstGeom prst="line">
            <a:avLst/>
          </a:prstGeom>
          <a:ln w="25400">
            <a:solidFill>
              <a:schemeClr val="accent6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257" name="Lijn"/>
          <p:cNvSpPr/>
          <p:nvPr/>
        </p:nvSpPr>
        <p:spPr>
          <a:xfrm flipV="1">
            <a:off x="4459427" y="3424700"/>
            <a:ext cx="16242497" cy="3986961"/>
          </a:xfrm>
          <a:prstGeom prst="line">
            <a:avLst/>
          </a:prstGeom>
          <a:ln w="25400">
            <a:solidFill>
              <a:schemeClr val="accent6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258" name="lijn L1"/>
          <p:cNvSpPr txBox="1"/>
          <p:nvPr/>
        </p:nvSpPr>
        <p:spPr>
          <a:xfrm>
            <a:off x="15109704" y="473044"/>
            <a:ext cx="1146771" cy="5484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3200" b="1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lijn L1</a:t>
            </a:r>
          </a:p>
        </p:txBody>
      </p:sp>
      <p:sp>
        <p:nvSpPr>
          <p:cNvPr id="259" name="lijn L2"/>
          <p:cNvSpPr txBox="1"/>
          <p:nvPr/>
        </p:nvSpPr>
        <p:spPr>
          <a:xfrm>
            <a:off x="20021869" y="2618978"/>
            <a:ext cx="1146771" cy="5484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3200" b="1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lijn L2</a:t>
            </a:r>
          </a:p>
        </p:txBody>
      </p:sp>
      <p:pic>
        <p:nvPicPr>
          <p:cNvPr id="260" name="pasted-image.pdf" descr="pasted-image.pdf"/>
          <p:cNvPicPr>
            <a:picLocks noChangeAspect="1"/>
          </p:cNvPicPr>
          <p:nvPr/>
        </p:nvPicPr>
        <p:blipFill>
          <a:blip r:embed="rId2"/>
          <a:srcRect r="69440"/>
          <a:stretch>
            <a:fillRect/>
          </a:stretch>
        </p:blipFill>
        <p:spPr>
          <a:xfrm>
            <a:off x="3868035" y="5750725"/>
            <a:ext cx="748352" cy="683402"/>
          </a:xfrm>
          <a:prstGeom prst="rect">
            <a:avLst/>
          </a:prstGeom>
          <a:ln w="12700">
            <a:miter lim="400000"/>
          </a:ln>
        </p:spPr>
      </p:pic>
      <p:pic>
        <p:nvPicPr>
          <p:cNvPr id="261" name="pasted-image.pdf" descr="pasted-image.pdf"/>
          <p:cNvPicPr>
            <a:picLocks noChangeAspect="1"/>
          </p:cNvPicPr>
          <p:nvPr/>
        </p:nvPicPr>
        <p:blipFill>
          <a:blip r:embed="rId2"/>
          <a:srcRect l="74416" b="7839"/>
          <a:stretch>
            <a:fillRect/>
          </a:stretch>
        </p:blipFill>
        <p:spPr>
          <a:xfrm>
            <a:off x="12829635" y="12256518"/>
            <a:ext cx="626497" cy="629824"/>
          </a:xfrm>
          <a:prstGeom prst="rect">
            <a:avLst/>
          </a:prstGeom>
          <a:ln w="12700">
            <a:miter lim="400000"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62" name="Vergelijking"/>
              <p:cNvSpPr txBox="1"/>
              <p:nvPr/>
            </p:nvSpPr>
            <p:spPr>
              <a:xfrm>
                <a:off x="15409856" y="1825895"/>
                <a:ext cx="2764932" cy="829908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10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sz="10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sz="10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sz="10100"/>
              </a:p>
            </p:txBody>
          </p:sp>
        </mc:Choice>
        <mc:Fallback xmlns="">
          <p:sp>
            <p:nvSpPr>
              <p:cNvPr id="262" name="Vergelijking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09856" y="1825895"/>
                <a:ext cx="2764932" cy="829908"/>
              </a:xfrm>
              <a:prstGeom prst="rect">
                <a:avLst/>
              </a:prstGeom>
              <a:blipFill>
                <a:blip r:embed="rId3"/>
                <a:stretch>
                  <a:fillRect l="-16514" r="-23394" b="-130303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3" name="Vergelijking"/>
              <p:cNvSpPr txBox="1"/>
              <p:nvPr/>
            </p:nvSpPr>
            <p:spPr>
              <a:xfrm>
                <a:off x="14168059" y="4198527"/>
                <a:ext cx="5243678" cy="2432001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10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sz="10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sz="10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sz="10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sz="10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sz="10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num>
                        <m:den>
                          <m:r>
                            <a:rPr sz="10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sz="10100"/>
              </a:p>
            </p:txBody>
          </p:sp>
        </mc:Choice>
        <mc:Fallback xmlns="">
          <p:sp>
            <p:nvSpPr>
              <p:cNvPr id="263" name="Vergelijking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68059" y="4198527"/>
                <a:ext cx="5243678" cy="2432001"/>
              </a:xfrm>
              <a:prstGeom prst="rect">
                <a:avLst/>
              </a:prstGeom>
              <a:blipFill>
                <a:blip r:embed="rId4"/>
                <a:stretch>
                  <a:fillRect l="-8454" r="-10386" b="-24870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scatter_1566209228.849519.png" descr="scatter_1566209228.84951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0674" y="-132995"/>
            <a:ext cx="18642653" cy="1398199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635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508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635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508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</TotalTime>
  <Words>767</Words>
  <Application>Microsoft Office PowerPoint</Application>
  <PresentationFormat>Aangepast</PresentationFormat>
  <Paragraphs>271</Paragraphs>
  <Slides>46</Slides>
  <Notes>0</Notes>
  <HiddenSlides>4</HiddenSlides>
  <MMClips>0</MMClips>
  <ScaleCrop>false</ScaleCrop>
  <HeadingPairs>
    <vt:vector size="6" baseType="variant">
      <vt:variant>
        <vt:lpstr>Gebruikte lettertypen</vt:lpstr>
      </vt:variant>
      <vt:variant>
        <vt:i4>5</vt:i4>
      </vt:variant>
      <vt:variant>
        <vt:lpstr>Thema</vt:lpstr>
      </vt:variant>
      <vt:variant>
        <vt:i4>1</vt:i4>
      </vt:variant>
      <vt:variant>
        <vt:lpstr>Diatitels</vt:lpstr>
      </vt:variant>
      <vt:variant>
        <vt:i4>46</vt:i4>
      </vt:variant>
    </vt:vector>
  </HeadingPairs>
  <TitlesOfParts>
    <vt:vector size="52" baseType="lpstr">
      <vt:lpstr>Avenir</vt:lpstr>
      <vt:lpstr>Cambria Math</vt:lpstr>
      <vt:lpstr>Helvetica</vt:lpstr>
      <vt:lpstr>Helvetica Light</vt:lpstr>
      <vt:lpstr>Symbol</vt:lpstr>
      <vt:lpstr>White</vt:lpstr>
      <vt:lpstr>PowerPoint-presentatie</vt:lpstr>
      <vt:lpstr>PowerPoint-presentatie</vt:lpstr>
      <vt:lpstr>Lineaire regressie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Let op: Anscombe’s Quartet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Kostenfunctie (J) voor 1 feature</vt:lpstr>
      <vt:lpstr>PowerPoint-presentatie</vt:lpstr>
      <vt:lpstr>PowerPoint-presentatie</vt:lpstr>
      <vt:lpstr>Eén feature</vt:lpstr>
      <vt:lpstr>PowerPoint-presentatie</vt:lpstr>
      <vt:lpstr>Hypothese o.b.v. 1 of meer features</vt:lpstr>
      <vt:lpstr>PowerPoint-presentatie</vt:lpstr>
      <vt:lpstr>PowerPoint-presentatie</vt:lpstr>
      <vt:lpstr>PowerPoint-presentatie</vt:lpstr>
      <vt:lpstr>Algemene kostenfunctie (J)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Herhaling: kostenfunctie</vt:lpstr>
      <vt:lpstr>PowerPoint-presentatie</vt:lpstr>
      <vt:lpstr>Aanpassing van de gewichten</vt:lpstr>
      <vt:lpstr>Stappenplan</vt:lpstr>
      <vt:lpstr>PowerPoint-presentatie</vt:lpstr>
      <vt:lpstr>PowerPoint-presentatie</vt:lpstr>
      <vt:lpstr>PowerPoint-presentatie</vt:lpstr>
      <vt:lpstr>PowerPoint-presentatie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Roos TE, Erik</cp:lastModifiedBy>
  <cp:revision>2</cp:revision>
  <dcterms:modified xsi:type="dcterms:W3CDTF">2024-08-30T12:53:33Z</dcterms:modified>
</cp:coreProperties>
</file>